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3.jpg" ContentType="image/jpg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81" r:id="rId2"/>
    <p:sldId id="290" r:id="rId3"/>
    <p:sldId id="287" r:id="rId4"/>
    <p:sldId id="269" r:id="rId5"/>
    <p:sldId id="270" r:id="rId6"/>
    <p:sldId id="271" r:id="rId7"/>
    <p:sldId id="272" r:id="rId8"/>
    <p:sldId id="273" r:id="rId9"/>
    <p:sldId id="293" r:id="rId10"/>
    <p:sldId id="277" r:id="rId11"/>
    <p:sldId id="274" r:id="rId12"/>
    <p:sldId id="275" r:id="rId13"/>
    <p:sldId id="294" r:id="rId14"/>
    <p:sldId id="280" r:id="rId15"/>
    <p:sldId id="288" r:id="rId16"/>
    <p:sldId id="285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1353244-009E-CED8-A89D-2118C593DB10}" name="Jacob Kurian" initials="JK" userId="5845229d13441f62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4195"/>
    <a:srgbClr val="ED8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BC6A79-E041-4572-A142-27B6F0E74FE4}" v="8" dt="2025-09-01T13:23:01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shika Saini" userId="a770130f-b892-4ea0-8163-d1f36925df84" providerId="ADAL" clId="{CEBC6A79-E041-4572-A142-27B6F0E74FE4}"/>
    <pc:docChg chg="undo custSel modSld modMainMaster">
      <pc:chgData name="Rashika Saini" userId="a770130f-b892-4ea0-8163-d1f36925df84" providerId="ADAL" clId="{CEBC6A79-E041-4572-A142-27B6F0E74FE4}" dt="2025-09-01T13:23:27.335" v="181" actId="1035"/>
      <pc:docMkLst>
        <pc:docMk/>
      </pc:docMkLst>
      <pc:sldChg chg="modSp mod">
        <pc:chgData name="Rashika Saini" userId="a770130f-b892-4ea0-8163-d1f36925df84" providerId="ADAL" clId="{CEBC6A79-E041-4572-A142-27B6F0E74FE4}" dt="2025-09-01T13:21:01.952" v="57" actId="1035"/>
        <pc:sldMkLst>
          <pc:docMk/>
          <pc:sldMk cId="1497270366" sldId="269"/>
        </pc:sldMkLst>
        <pc:spChg chg="mod">
          <ac:chgData name="Rashika Saini" userId="a770130f-b892-4ea0-8163-d1f36925df84" providerId="ADAL" clId="{CEBC6A79-E041-4572-A142-27B6F0E74FE4}" dt="2025-09-01T13:20:52.882" v="26" actId="1076"/>
          <ac:spMkLst>
            <pc:docMk/>
            <pc:sldMk cId="1497270366" sldId="269"/>
            <ac:spMk id="10" creationId="{B5047928-8FAC-6102-67F5-FA934A49A678}"/>
          </ac:spMkLst>
        </pc:spChg>
        <pc:spChg chg="mod">
          <ac:chgData name="Rashika Saini" userId="a770130f-b892-4ea0-8163-d1f36925df84" providerId="ADAL" clId="{CEBC6A79-E041-4572-A142-27B6F0E74FE4}" dt="2025-09-01T13:21:01.952" v="57" actId="1035"/>
          <ac:spMkLst>
            <pc:docMk/>
            <pc:sldMk cId="1497270366" sldId="269"/>
            <ac:spMk id="13" creationId="{C4FD4165-959C-F196-0A7E-EDBA0BE06FD3}"/>
          </ac:spMkLst>
        </pc:spChg>
      </pc:sldChg>
      <pc:sldChg chg="modSp mod">
        <pc:chgData name="Rashika Saini" userId="a770130f-b892-4ea0-8163-d1f36925df84" providerId="ADAL" clId="{CEBC6A79-E041-4572-A142-27B6F0E74FE4}" dt="2025-09-01T13:21:18.094" v="60" actId="1076"/>
        <pc:sldMkLst>
          <pc:docMk/>
          <pc:sldMk cId="1387579781" sldId="270"/>
        </pc:sldMkLst>
        <pc:spChg chg="mod">
          <ac:chgData name="Rashika Saini" userId="a770130f-b892-4ea0-8163-d1f36925df84" providerId="ADAL" clId="{CEBC6A79-E041-4572-A142-27B6F0E74FE4}" dt="2025-09-01T13:21:18.094" v="60" actId="1076"/>
          <ac:spMkLst>
            <pc:docMk/>
            <pc:sldMk cId="1387579781" sldId="270"/>
            <ac:spMk id="10" creationId="{F2826F98-7C18-B304-0E50-5DA4C7FE09A2}"/>
          </ac:spMkLst>
        </pc:spChg>
        <pc:spChg chg="mod">
          <ac:chgData name="Rashika Saini" userId="a770130f-b892-4ea0-8163-d1f36925df84" providerId="ADAL" clId="{CEBC6A79-E041-4572-A142-27B6F0E74FE4}" dt="2025-09-01T13:21:13.483" v="59" actId="1076"/>
          <ac:spMkLst>
            <pc:docMk/>
            <pc:sldMk cId="1387579781" sldId="270"/>
            <ac:spMk id="13" creationId="{89CE1930-E62F-23CB-920A-0BFFA1B4A518}"/>
          </ac:spMkLst>
        </pc:spChg>
      </pc:sldChg>
      <pc:sldChg chg="modSp mod">
        <pc:chgData name="Rashika Saini" userId="a770130f-b892-4ea0-8163-d1f36925df84" providerId="ADAL" clId="{CEBC6A79-E041-4572-A142-27B6F0E74FE4}" dt="2025-09-01T13:21:29.335" v="62" actId="1076"/>
        <pc:sldMkLst>
          <pc:docMk/>
          <pc:sldMk cId="1689378005" sldId="271"/>
        </pc:sldMkLst>
        <pc:spChg chg="mod">
          <ac:chgData name="Rashika Saini" userId="a770130f-b892-4ea0-8163-d1f36925df84" providerId="ADAL" clId="{CEBC6A79-E041-4572-A142-27B6F0E74FE4}" dt="2025-09-01T13:21:25.068" v="61" actId="1076"/>
          <ac:spMkLst>
            <pc:docMk/>
            <pc:sldMk cId="1689378005" sldId="271"/>
            <ac:spMk id="10" creationId="{5FBC3F2D-97B2-B30D-0952-EF44FC0FCC63}"/>
          </ac:spMkLst>
        </pc:spChg>
        <pc:spChg chg="mod">
          <ac:chgData name="Rashika Saini" userId="a770130f-b892-4ea0-8163-d1f36925df84" providerId="ADAL" clId="{CEBC6A79-E041-4572-A142-27B6F0E74FE4}" dt="2025-09-01T13:21:29.335" v="62" actId="1076"/>
          <ac:spMkLst>
            <pc:docMk/>
            <pc:sldMk cId="1689378005" sldId="271"/>
            <ac:spMk id="13" creationId="{BC1CB288-D104-F08A-FAA1-53828308DBAB}"/>
          </ac:spMkLst>
        </pc:spChg>
      </pc:sldChg>
      <pc:sldChg chg="modSp mod">
        <pc:chgData name="Rashika Saini" userId="a770130f-b892-4ea0-8163-d1f36925df84" providerId="ADAL" clId="{CEBC6A79-E041-4572-A142-27B6F0E74FE4}" dt="2025-09-01T13:21:38.600" v="64" actId="1076"/>
        <pc:sldMkLst>
          <pc:docMk/>
          <pc:sldMk cId="1861441846" sldId="272"/>
        </pc:sldMkLst>
        <pc:spChg chg="mod">
          <ac:chgData name="Rashika Saini" userId="a770130f-b892-4ea0-8163-d1f36925df84" providerId="ADAL" clId="{CEBC6A79-E041-4572-A142-27B6F0E74FE4}" dt="2025-09-01T13:21:35.163" v="63" actId="1076"/>
          <ac:spMkLst>
            <pc:docMk/>
            <pc:sldMk cId="1861441846" sldId="272"/>
            <ac:spMk id="2" creationId="{8C516568-C073-EC51-9F1A-2C14485D1FD6}"/>
          </ac:spMkLst>
        </pc:spChg>
        <pc:spChg chg="mod">
          <ac:chgData name="Rashika Saini" userId="a770130f-b892-4ea0-8163-d1f36925df84" providerId="ADAL" clId="{CEBC6A79-E041-4572-A142-27B6F0E74FE4}" dt="2025-09-01T13:21:38.600" v="64" actId="1076"/>
          <ac:spMkLst>
            <pc:docMk/>
            <pc:sldMk cId="1861441846" sldId="272"/>
            <ac:spMk id="13" creationId="{09A97D45-D9D1-7551-CDC7-23D7F2913F83}"/>
          </ac:spMkLst>
        </pc:spChg>
      </pc:sldChg>
      <pc:sldChg chg="modSp mod">
        <pc:chgData name="Rashika Saini" userId="a770130f-b892-4ea0-8163-d1f36925df84" providerId="ADAL" clId="{CEBC6A79-E041-4572-A142-27B6F0E74FE4}" dt="2025-09-01T13:21:48.779" v="89" actId="1036"/>
        <pc:sldMkLst>
          <pc:docMk/>
          <pc:sldMk cId="1028305412" sldId="273"/>
        </pc:sldMkLst>
        <pc:spChg chg="mod">
          <ac:chgData name="Rashika Saini" userId="a770130f-b892-4ea0-8163-d1f36925df84" providerId="ADAL" clId="{CEBC6A79-E041-4572-A142-27B6F0E74FE4}" dt="2025-09-01T13:21:45.835" v="77" actId="1036"/>
          <ac:spMkLst>
            <pc:docMk/>
            <pc:sldMk cId="1028305412" sldId="273"/>
            <ac:spMk id="10" creationId="{5C2DD3E0-C17C-AFBE-CF1B-A4FFD3A5BA7B}"/>
          </ac:spMkLst>
        </pc:spChg>
        <pc:spChg chg="mod">
          <ac:chgData name="Rashika Saini" userId="a770130f-b892-4ea0-8163-d1f36925df84" providerId="ADAL" clId="{CEBC6A79-E041-4572-A142-27B6F0E74FE4}" dt="2025-09-01T13:21:48.779" v="89" actId="1036"/>
          <ac:spMkLst>
            <pc:docMk/>
            <pc:sldMk cId="1028305412" sldId="273"/>
            <ac:spMk id="13" creationId="{CBFB16C5-CD3A-F9A8-1DC9-91B44F0A6CF1}"/>
          </ac:spMkLst>
        </pc:spChg>
      </pc:sldChg>
      <pc:sldChg chg="modSp mod">
        <pc:chgData name="Rashika Saini" userId="a770130f-b892-4ea0-8163-d1f36925df84" providerId="ADAL" clId="{CEBC6A79-E041-4572-A142-27B6F0E74FE4}" dt="2025-09-01T13:22:22.971" v="95" actId="1076"/>
        <pc:sldMkLst>
          <pc:docMk/>
          <pc:sldMk cId="3768426037" sldId="274"/>
        </pc:sldMkLst>
        <pc:spChg chg="mod">
          <ac:chgData name="Rashika Saini" userId="a770130f-b892-4ea0-8163-d1f36925df84" providerId="ADAL" clId="{CEBC6A79-E041-4572-A142-27B6F0E74FE4}" dt="2025-09-01T13:22:18.146" v="94" actId="1076"/>
          <ac:spMkLst>
            <pc:docMk/>
            <pc:sldMk cId="3768426037" sldId="274"/>
            <ac:spMk id="10" creationId="{DE6852C5-3651-9F72-F684-E9B61D6729A3}"/>
          </ac:spMkLst>
        </pc:spChg>
        <pc:spChg chg="mod">
          <ac:chgData name="Rashika Saini" userId="a770130f-b892-4ea0-8163-d1f36925df84" providerId="ADAL" clId="{CEBC6A79-E041-4572-A142-27B6F0E74FE4}" dt="2025-09-01T13:22:22.971" v="95" actId="1076"/>
          <ac:spMkLst>
            <pc:docMk/>
            <pc:sldMk cId="3768426037" sldId="274"/>
            <ac:spMk id="13" creationId="{69FEB55A-1557-1B1D-7825-8399E032069F}"/>
          </ac:spMkLst>
        </pc:spChg>
      </pc:sldChg>
      <pc:sldChg chg="modSp mod">
        <pc:chgData name="Rashika Saini" userId="a770130f-b892-4ea0-8163-d1f36925df84" providerId="ADAL" clId="{CEBC6A79-E041-4572-A142-27B6F0E74FE4}" dt="2025-09-01T13:22:32.158" v="97" actId="1076"/>
        <pc:sldMkLst>
          <pc:docMk/>
          <pc:sldMk cId="1423385516" sldId="275"/>
        </pc:sldMkLst>
        <pc:spChg chg="mod">
          <ac:chgData name="Rashika Saini" userId="a770130f-b892-4ea0-8163-d1f36925df84" providerId="ADAL" clId="{CEBC6A79-E041-4572-A142-27B6F0E74FE4}" dt="2025-09-01T13:22:29.332" v="96" actId="1076"/>
          <ac:spMkLst>
            <pc:docMk/>
            <pc:sldMk cId="1423385516" sldId="275"/>
            <ac:spMk id="10" creationId="{AEC838BA-59CD-BCCC-377B-82EDCB985380}"/>
          </ac:spMkLst>
        </pc:spChg>
        <pc:spChg chg="mod">
          <ac:chgData name="Rashika Saini" userId="a770130f-b892-4ea0-8163-d1f36925df84" providerId="ADAL" clId="{CEBC6A79-E041-4572-A142-27B6F0E74FE4}" dt="2025-09-01T13:22:32.158" v="97" actId="1076"/>
          <ac:spMkLst>
            <pc:docMk/>
            <pc:sldMk cId="1423385516" sldId="275"/>
            <ac:spMk id="13" creationId="{7DDA6936-742C-98BC-413E-81854E0F60F6}"/>
          </ac:spMkLst>
        </pc:spChg>
      </pc:sldChg>
      <pc:sldChg chg="modSp mod">
        <pc:chgData name="Rashika Saini" userId="a770130f-b892-4ea0-8163-d1f36925df84" providerId="ADAL" clId="{CEBC6A79-E041-4572-A142-27B6F0E74FE4}" dt="2025-09-01T13:22:10.524" v="93" actId="1076"/>
        <pc:sldMkLst>
          <pc:docMk/>
          <pc:sldMk cId="414791332" sldId="277"/>
        </pc:sldMkLst>
        <pc:spChg chg="mod">
          <ac:chgData name="Rashika Saini" userId="a770130f-b892-4ea0-8163-d1f36925df84" providerId="ADAL" clId="{CEBC6A79-E041-4572-A142-27B6F0E74FE4}" dt="2025-09-01T13:22:07.670" v="92" actId="1076"/>
          <ac:spMkLst>
            <pc:docMk/>
            <pc:sldMk cId="414791332" sldId="277"/>
            <ac:spMk id="10" creationId="{AD6FA6E5-F82B-93FD-6991-05FC9A65D3C9}"/>
          </ac:spMkLst>
        </pc:spChg>
        <pc:spChg chg="mod">
          <ac:chgData name="Rashika Saini" userId="a770130f-b892-4ea0-8163-d1f36925df84" providerId="ADAL" clId="{CEBC6A79-E041-4572-A142-27B6F0E74FE4}" dt="2025-09-01T13:22:10.524" v="93" actId="1076"/>
          <ac:spMkLst>
            <pc:docMk/>
            <pc:sldMk cId="414791332" sldId="277"/>
            <ac:spMk id="13" creationId="{9F34CAC3-52BB-A127-62BA-3F3CBB2289A5}"/>
          </ac:spMkLst>
        </pc:spChg>
      </pc:sldChg>
      <pc:sldChg chg="modSp">
        <pc:chgData name="Rashika Saini" userId="a770130f-b892-4ea0-8163-d1f36925df84" providerId="ADAL" clId="{CEBC6A79-E041-4572-A142-27B6F0E74FE4}" dt="2025-09-01T13:23:01.412" v="124" actId="1076"/>
        <pc:sldMkLst>
          <pc:docMk/>
          <pc:sldMk cId="400628710" sldId="280"/>
        </pc:sldMkLst>
        <pc:picChg chg="mod">
          <ac:chgData name="Rashika Saini" userId="a770130f-b892-4ea0-8163-d1f36925df84" providerId="ADAL" clId="{CEBC6A79-E041-4572-A142-27B6F0E74FE4}" dt="2025-09-01T13:23:01.412" v="124" actId="1076"/>
          <ac:picMkLst>
            <pc:docMk/>
            <pc:sldMk cId="400628710" sldId="280"/>
            <ac:picMk id="9" creationId="{4C915718-3B1E-5A5C-E7A7-99B1F21F6B7D}"/>
          </ac:picMkLst>
        </pc:picChg>
      </pc:sldChg>
      <pc:sldChg chg="modSp mod">
        <pc:chgData name="Rashika Saini" userId="a770130f-b892-4ea0-8163-d1f36925df84" providerId="ADAL" clId="{CEBC6A79-E041-4572-A142-27B6F0E74FE4}" dt="2025-09-01T13:23:19.684" v="154" actId="1036"/>
        <pc:sldMkLst>
          <pc:docMk/>
          <pc:sldMk cId="2667905704" sldId="285"/>
        </pc:sldMkLst>
        <pc:spChg chg="mod">
          <ac:chgData name="Rashika Saini" userId="a770130f-b892-4ea0-8163-d1f36925df84" providerId="ADAL" clId="{CEBC6A79-E041-4572-A142-27B6F0E74FE4}" dt="2025-09-01T13:23:19.684" v="154" actId="1036"/>
          <ac:spMkLst>
            <pc:docMk/>
            <pc:sldMk cId="2667905704" sldId="285"/>
            <ac:spMk id="3" creationId="{09BA497B-527C-8D75-85E8-EC169FC88B70}"/>
          </ac:spMkLst>
        </pc:spChg>
        <pc:spChg chg="mod">
          <ac:chgData name="Rashika Saini" userId="a770130f-b892-4ea0-8163-d1f36925df84" providerId="ADAL" clId="{CEBC6A79-E041-4572-A142-27B6F0E74FE4}" dt="2025-09-01T13:23:19.684" v="154" actId="1036"/>
          <ac:spMkLst>
            <pc:docMk/>
            <pc:sldMk cId="2667905704" sldId="285"/>
            <ac:spMk id="4" creationId="{463F54E2-CB08-78CD-A5A8-3FC443416CCE}"/>
          </ac:spMkLst>
        </pc:spChg>
      </pc:sldChg>
      <pc:sldChg chg="modSp mod">
        <pc:chgData name="Rashika Saini" userId="a770130f-b892-4ea0-8163-d1f36925df84" providerId="ADAL" clId="{CEBC6A79-E041-4572-A142-27B6F0E74FE4}" dt="2025-09-01T13:23:27.335" v="181" actId="1035"/>
        <pc:sldMkLst>
          <pc:docMk/>
          <pc:sldMk cId="2933584426" sldId="286"/>
        </pc:sldMkLst>
        <pc:spChg chg="mod">
          <ac:chgData name="Rashika Saini" userId="a770130f-b892-4ea0-8163-d1f36925df84" providerId="ADAL" clId="{CEBC6A79-E041-4572-A142-27B6F0E74FE4}" dt="2025-09-01T13:23:27.335" v="181" actId="1035"/>
          <ac:spMkLst>
            <pc:docMk/>
            <pc:sldMk cId="2933584426" sldId="286"/>
            <ac:spMk id="3" creationId="{EF3DF3BC-D2F9-AB4C-D090-9B051A48A2F5}"/>
          </ac:spMkLst>
        </pc:spChg>
        <pc:spChg chg="mod">
          <ac:chgData name="Rashika Saini" userId="a770130f-b892-4ea0-8163-d1f36925df84" providerId="ADAL" clId="{CEBC6A79-E041-4572-A142-27B6F0E74FE4}" dt="2025-09-01T13:23:27.335" v="181" actId="1035"/>
          <ac:spMkLst>
            <pc:docMk/>
            <pc:sldMk cId="2933584426" sldId="286"/>
            <ac:spMk id="4" creationId="{02D49176-E07B-7576-E6D9-B28E588135D0}"/>
          </ac:spMkLst>
        </pc:spChg>
      </pc:sldChg>
      <pc:sldChg chg="modSp mod">
        <pc:chgData name="Rashika Saini" userId="a770130f-b892-4ea0-8163-d1f36925df84" providerId="ADAL" clId="{CEBC6A79-E041-4572-A142-27B6F0E74FE4}" dt="2025-09-01T13:20:47.953" v="25" actId="1076"/>
        <pc:sldMkLst>
          <pc:docMk/>
          <pc:sldMk cId="4216089501" sldId="287"/>
        </pc:sldMkLst>
        <pc:spChg chg="mod">
          <ac:chgData name="Rashika Saini" userId="a770130f-b892-4ea0-8163-d1f36925df84" providerId="ADAL" clId="{CEBC6A79-E041-4572-A142-27B6F0E74FE4}" dt="2025-09-01T13:20:42.901" v="23" actId="1076"/>
          <ac:spMkLst>
            <pc:docMk/>
            <pc:sldMk cId="4216089501" sldId="287"/>
            <ac:spMk id="8" creationId="{1ED28DFE-6315-9B1E-7D79-46D7193ADB39}"/>
          </ac:spMkLst>
        </pc:spChg>
        <pc:spChg chg="mod">
          <ac:chgData name="Rashika Saini" userId="a770130f-b892-4ea0-8163-d1f36925df84" providerId="ADAL" clId="{CEBC6A79-E041-4572-A142-27B6F0E74FE4}" dt="2025-09-01T13:20:47.953" v="25" actId="1076"/>
          <ac:spMkLst>
            <pc:docMk/>
            <pc:sldMk cId="4216089501" sldId="287"/>
            <ac:spMk id="15" creationId="{E09FEE20-2EBA-367B-1B6B-2A5A22BCE219}"/>
          </ac:spMkLst>
        </pc:spChg>
      </pc:sldChg>
      <pc:sldChg chg="modSp mod">
        <pc:chgData name="Rashika Saini" userId="a770130f-b892-4ea0-8163-d1f36925df84" providerId="ADAL" clId="{CEBC6A79-E041-4572-A142-27B6F0E74FE4}" dt="2025-09-01T13:23:10.901" v="140" actId="1036"/>
        <pc:sldMkLst>
          <pc:docMk/>
          <pc:sldMk cId="3386297999" sldId="288"/>
        </pc:sldMkLst>
        <pc:spChg chg="mod">
          <ac:chgData name="Rashika Saini" userId="a770130f-b892-4ea0-8163-d1f36925df84" providerId="ADAL" clId="{CEBC6A79-E041-4572-A142-27B6F0E74FE4}" dt="2025-09-01T13:23:10.901" v="140" actId="1036"/>
          <ac:spMkLst>
            <pc:docMk/>
            <pc:sldMk cId="3386297999" sldId="288"/>
            <ac:spMk id="10" creationId="{1EC710BC-61CB-D5E0-2E55-9A5451CA0BB7}"/>
          </ac:spMkLst>
        </pc:spChg>
        <pc:spChg chg="mod">
          <ac:chgData name="Rashika Saini" userId="a770130f-b892-4ea0-8163-d1f36925df84" providerId="ADAL" clId="{CEBC6A79-E041-4572-A142-27B6F0E74FE4}" dt="2025-09-01T13:23:10.901" v="140" actId="1036"/>
          <ac:spMkLst>
            <pc:docMk/>
            <pc:sldMk cId="3386297999" sldId="288"/>
            <ac:spMk id="13" creationId="{C48C03FE-055E-7DB7-B26B-F13B2FAD6837}"/>
          </ac:spMkLst>
        </pc:spChg>
      </pc:sldChg>
      <pc:sldChg chg="modSp mod">
        <pc:chgData name="Rashika Saini" userId="a770130f-b892-4ea0-8163-d1f36925df84" providerId="ADAL" clId="{CEBC6A79-E041-4572-A142-27B6F0E74FE4}" dt="2025-09-01T13:19:43.323" v="22" actId="1076"/>
        <pc:sldMkLst>
          <pc:docMk/>
          <pc:sldMk cId="2247689802" sldId="290"/>
        </pc:sldMkLst>
        <pc:spChg chg="mod">
          <ac:chgData name="Rashika Saini" userId="a770130f-b892-4ea0-8163-d1f36925df84" providerId="ADAL" clId="{CEBC6A79-E041-4572-A142-27B6F0E74FE4}" dt="2025-09-01T13:19:37.532" v="20" actId="1076"/>
          <ac:spMkLst>
            <pc:docMk/>
            <pc:sldMk cId="2247689802" sldId="290"/>
            <ac:spMk id="3" creationId="{8EA1FA76-CF1E-8258-C2FC-9531E900CA03}"/>
          </ac:spMkLst>
        </pc:spChg>
        <pc:spChg chg="mod">
          <ac:chgData name="Rashika Saini" userId="a770130f-b892-4ea0-8163-d1f36925df84" providerId="ADAL" clId="{CEBC6A79-E041-4572-A142-27B6F0E74FE4}" dt="2025-09-01T13:19:40.020" v="21" actId="1076"/>
          <ac:spMkLst>
            <pc:docMk/>
            <pc:sldMk cId="2247689802" sldId="290"/>
            <ac:spMk id="8" creationId="{D9887A92-E940-85F0-A6DC-38BEB536B830}"/>
          </ac:spMkLst>
        </pc:spChg>
        <pc:spChg chg="mod">
          <ac:chgData name="Rashika Saini" userId="a770130f-b892-4ea0-8163-d1f36925df84" providerId="ADAL" clId="{CEBC6A79-E041-4572-A142-27B6F0E74FE4}" dt="2025-09-01T13:19:43.323" v="22" actId="1076"/>
          <ac:spMkLst>
            <pc:docMk/>
            <pc:sldMk cId="2247689802" sldId="290"/>
            <ac:spMk id="15" creationId="{CE3B8D68-0768-1B57-7AEB-B907061484A6}"/>
          </ac:spMkLst>
        </pc:spChg>
      </pc:sldChg>
      <pc:sldChg chg="modSp mod">
        <pc:chgData name="Rashika Saini" userId="a770130f-b892-4ea0-8163-d1f36925df84" providerId="ADAL" clId="{CEBC6A79-E041-4572-A142-27B6F0E74FE4}" dt="2025-09-01T13:21:58.904" v="91" actId="1076"/>
        <pc:sldMkLst>
          <pc:docMk/>
          <pc:sldMk cId="2265962401" sldId="293"/>
        </pc:sldMkLst>
        <pc:spChg chg="mod">
          <ac:chgData name="Rashika Saini" userId="a770130f-b892-4ea0-8163-d1f36925df84" providerId="ADAL" clId="{CEBC6A79-E041-4572-A142-27B6F0E74FE4}" dt="2025-09-01T13:21:55.048" v="90" actId="1076"/>
          <ac:spMkLst>
            <pc:docMk/>
            <pc:sldMk cId="2265962401" sldId="293"/>
            <ac:spMk id="10" creationId="{E2B1653D-C1FA-A0F6-51F9-AA73243EED27}"/>
          </ac:spMkLst>
        </pc:spChg>
        <pc:spChg chg="mod">
          <ac:chgData name="Rashika Saini" userId="a770130f-b892-4ea0-8163-d1f36925df84" providerId="ADAL" clId="{CEBC6A79-E041-4572-A142-27B6F0E74FE4}" dt="2025-09-01T13:21:58.904" v="91" actId="1076"/>
          <ac:spMkLst>
            <pc:docMk/>
            <pc:sldMk cId="2265962401" sldId="293"/>
            <ac:spMk id="13" creationId="{F294AF89-6AC3-B56E-7EE8-D3D8B33A0503}"/>
          </ac:spMkLst>
        </pc:spChg>
      </pc:sldChg>
      <pc:sldChg chg="modSp mod">
        <pc:chgData name="Rashika Saini" userId="a770130f-b892-4ea0-8163-d1f36925df84" providerId="ADAL" clId="{CEBC6A79-E041-4572-A142-27B6F0E74FE4}" dt="2025-09-01T13:22:38.749" v="119" actId="1035"/>
        <pc:sldMkLst>
          <pc:docMk/>
          <pc:sldMk cId="2888651336" sldId="294"/>
        </pc:sldMkLst>
        <pc:spChg chg="mod">
          <ac:chgData name="Rashika Saini" userId="a770130f-b892-4ea0-8163-d1f36925df84" providerId="ADAL" clId="{CEBC6A79-E041-4572-A142-27B6F0E74FE4}" dt="2025-09-01T13:22:38.749" v="119" actId="1035"/>
          <ac:spMkLst>
            <pc:docMk/>
            <pc:sldMk cId="2888651336" sldId="294"/>
            <ac:spMk id="10" creationId="{DE6852C5-3651-9F72-F684-E9B61D6729A3}"/>
          </ac:spMkLst>
        </pc:spChg>
        <pc:spChg chg="mod">
          <ac:chgData name="Rashika Saini" userId="a770130f-b892-4ea0-8163-d1f36925df84" providerId="ADAL" clId="{CEBC6A79-E041-4572-A142-27B6F0E74FE4}" dt="2025-09-01T13:22:38.749" v="119" actId="1035"/>
          <ac:spMkLst>
            <pc:docMk/>
            <pc:sldMk cId="2888651336" sldId="294"/>
            <ac:spMk id="13" creationId="{69FEB55A-1557-1B1D-7825-8399E032069F}"/>
          </ac:spMkLst>
        </pc:spChg>
      </pc:sldChg>
      <pc:sldMasterChg chg="addSp modSp mod modSldLayout">
        <pc:chgData name="Rashika Saini" userId="a770130f-b892-4ea0-8163-d1f36925df84" providerId="ADAL" clId="{CEBC6A79-E041-4572-A142-27B6F0E74FE4}" dt="2025-09-01T13:19:16.974" v="19" actId="478"/>
        <pc:sldMasterMkLst>
          <pc:docMk/>
          <pc:sldMasterMk cId="1122491546" sldId="2147483648"/>
        </pc:sldMasterMkLst>
        <pc:picChg chg="add mod">
          <ac:chgData name="Rashika Saini" userId="a770130f-b892-4ea0-8163-d1f36925df84" providerId="ADAL" clId="{CEBC6A79-E041-4572-A142-27B6F0E74FE4}" dt="2025-09-01T13:18:56.211" v="18" actId="1037"/>
          <ac:picMkLst>
            <pc:docMk/>
            <pc:sldMasterMk cId="1122491546" sldId="2147483648"/>
            <ac:picMk id="7" creationId="{D62C32B8-E2E1-5AF8-45E2-E78B9B6FAABA}"/>
          </ac:picMkLst>
        </pc:picChg>
        <pc:sldLayoutChg chg="addSp delSp modSp mod">
          <pc:chgData name="Rashika Saini" userId="a770130f-b892-4ea0-8163-d1f36925df84" providerId="ADAL" clId="{CEBC6A79-E041-4572-A142-27B6F0E74FE4}" dt="2025-09-01T13:19:16.974" v="19" actId="478"/>
          <pc:sldLayoutMkLst>
            <pc:docMk/>
            <pc:sldMasterMk cId="1122491546" sldId="2147483648"/>
            <pc:sldLayoutMk cId="1051150183" sldId="2147483650"/>
          </pc:sldLayoutMkLst>
          <pc:picChg chg="add del mod">
            <ac:chgData name="Rashika Saini" userId="a770130f-b892-4ea0-8163-d1f36925df84" providerId="ADAL" clId="{CEBC6A79-E041-4572-A142-27B6F0E74FE4}" dt="2025-09-01T13:19:16.974" v="19" actId="478"/>
            <ac:picMkLst>
              <pc:docMk/>
              <pc:sldMasterMk cId="1122491546" sldId="2147483648"/>
              <pc:sldLayoutMk cId="1051150183" sldId="2147483650"/>
              <ac:picMk id="8" creationId="{EEFDEBD6-B74F-E7B2-E95D-D7FD0E32557E}"/>
            </ac:picMkLst>
          </pc:picChg>
        </pc:sldLayoutChg>
        <pc:sldLayoutChg chg="addSp modSp mod">
          <pc:chgData name="Rashika Saini" userId="a770130f-b892-4ea0-8163-d1f36925df84" providerId="ADAL" clId="{CEBC6A79-E041-4572-A142-27B6F0E74FE4}" dt="2025-09-01T13:18:46.927" v="11" actId="1037"/>
          <pc:sldLayoutMkLst>
            <pc:docMk/>
            <pc:sldMasterMk cId="1122491546" sldId="2147483648"/>
            <pc:sldLayoutMk cId="3065548438" sldId="2147483651"/>
          </pc:sldLayoutMkLst>
          <pc:picChg chg="add mod">
            <ac:chgData name="Rashika Saini" userId="a770130f-b892-4ea0-8163-d1f36925df84" providerId="ADAL" clId="{CEBC6A79-E041-4572-A142-27B6F0E74FE4}" dt="2025-09-01T13:18:46.927" v="11" actId="1037"/>
            <ac:picMkLst>
              <pc:docMk/>
              <pc:sldMasterMk cId="1122491546" sldId="2147483648"/>
              <pc:sldLayoutMk cId="3065548438" sldId="2147483651"/>
              <ac:picMk id="7" creationId="{97B52D8C-4EAC-D25B-23C6-0B1B6A1C4EE0}"/>
            </ac:picMkLst>
          </pc:picChg>
        </pc:sldLayoutChg>
      </pc:sldMasterChg>
    </pc:docChg>
  </pc:docChgLst>
  <pc:docChgLst>
    <pc:chgData name="Jacob Kurian" userId="5845229d13441f62" providerId="LiveId" clId="{5DEEC2FB-6A11-41EF-A0A6-420C76AC8242}"/>
    <pc:docChg chg="undo custSel addSld delSld modSld sldOrd">
      <pc:chgData name="Jacob Kurian" userId="5845229d13441f62" providerId="LiveId" clId="{5DEEC2FB-6A11-41EF-A0A6-420C76AC8242}" dt="2025-04-17T07:34:46.927" v="1238" actId="14100"/>
      <pc:docMkLst>
        <pc:docMk/>
      </pc:docMkLst>
      <pc:sldChg chg="del">
        <pc:chgData name="Jacob Kurian" userId="5845229d13441f62" providerId="LiveId" clId="{5DEEC2FB-6A11-41EF-A0A6-420C76AC8242}" dt="2025-04-17T07:09:25.106" v="706" actId="47"/>
        <pc:sldMkLst>
          <pc:docMk/>
          <pc:sldMk cId="194662514" sldId="276"/>
        </pc:sldMkLst>
      </pc:sldChg>
      <pc:sldChg chg="modSp mod">
        <pc:chgData name="Jacob Kurian" userId="5845229d13441f62" providerId="LiveId" clId="{5DEEC2FB-6A11-41EF-A0A6-420C76AC8242}" dt="2025-04-17T07:11:59.197" v="853" actId="1037"/>
        <pc:sldMkLst>
          <pc:docMk/>
          <pc:sldMk cId="414791332" sldId="277"/>
        </pc:sldMkLst>
      </pc:sldChg>
      <pc:sldChg chg="del">
        <pc:chgData name="Jacob Kurian" userId="5845229d13441f62" providerId="LiveId" clId="{5DEEC2FB-6A11-41EF-A0A6-420C76AC8242}" dt="2025-04-17T07:23:02.166" v="1165" actId="47"/>
        <pc:sldMkLst>
          <pc:docMk/>
          <pc:sldMk cId="3544136114" sldId="279"/>
        </pc:sldMkLst>
      </pc:sldChg>
      <pc:sldChg chg="modSp mod">
        <pc:chgData name="Jacob Kurian" userId="5845229d13441f62" providerId="LiveId" clId="{5DEEC2FB-6A11-41EF-A0A6-420C76AC8242}" dt="2025-04-17T07:27:20.067" v="1207" actId="20577"/>
        <pc:sldMkLst>
          <pc:docMk/>
          <pc:sldMk cId="4216089501" sldId="287"/>
        </pc:sldMkLst>
      </pc:sldChg>
      <pc:sldChg chg="ord">
        <pc:chgData name="Jacob Kurian" userId="5845229d13441f62" providerId="LiveId" clId="{5DEEC2FB-6A11-41EF-A0A6-420C76AC8242}" dt="2025-04-17T07:23:31.064" v="1167"/>
        <pc:sldMkLst>
          <pc:docMk/>
          <pc:sldMk cId="3386297999" sldId="288"/>
        </pc:sldMkLst>
      </pc:sldChg>
      <pc:sldChg chg="addSp modSp mod">
        <pc:chgData name="Jacob Kurian" userId="5845229d13441f62" providerId="LiveId" clId="{5DEEC2FB-6A11-41EF-A0A6-420C76AC8242}" dt="2025-04-17T06:30:45.934" v="144" actId="1038"/>
        <pc:sldMkLst>
          <pc:docMk/>
          <pc:sldMk cId="2247689802" sldId="290"/>
        </pc:sldMkLst>
      </pc:sldChg>
      <pc:sldChg chg="addSp delSp modSp add mod">
        <pc:chgData name="Jacob Kurian" userId="5845229d13441f62" providerId="LiveId" clId="{5DEEC2FB-6A11-41EF-A0A6-420C76AC8242}" dt="2025-04-17T07:34:46.927" v="1238" actId="14100"/>
        <pc:sldMkLst>
          <pc:docMk/>
          <pc:sldMk cId="2265962401" sldId="293"/>
        </pc:sldMkLst>
      </pc:sldChg>
      <pc:sldChg chg="delSp modSp add mod">
        <pc:chgData name="Jacob Kurian" userId="5845229d13441f62" providerId="LiveId" clId="{5DEEC2FB-6A11-41EF-A0A6-420C76AC8242}" dt="2025-04-17T07:22:49.146" v="1164" actId="1036"/>
        <pc:sldMkLst>
          <pc:docMk/>
          <pc:sldMk cId="2888651336" sldId="2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D7682-2FFD-41C0-99C1-B7BA94E51F5A}" type="datetimeFigureOut">
              <a:rPr lang="en-IN" smtClean="0"/>
              <a:t>01-09-2025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75C13-0D08-4003-AD6B-832AF80E98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525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0E168-1EDD-86FA-4253-F0081B07D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ED16BB-C96C-60D8-62E9-57C171561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71CDE-26F4-E3F2-554A-8651E4DDB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D5B-92DB-4F12-9915-7AAAB1F07131}" type="datetime1">
              <a:rPr lang="en-IN" smtClean="0"/>
              <a:t>01-09-2025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A7271-0B97-FA57-AE48-DADFA1A6A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2A06E-86DB-4FF2-D2BA-08EB9C491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971ACD-8AEE-41AB-B19D-26A75E1F2F62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8113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E6778-A503-5483-B27E-DD9D31E91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3E3C0A-68D3-10DF-6A1E-B455BDD92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F7DA8-D359-618F-44F3-D3B0778BF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19CA-0ABE-4786-9412-07D3643CE929}" type="datetime1">
              <a:rPr lang="en-IN" smtClean="0"/>
              <a:t>01-09-2025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60844-91C3-4CBB-5100-C9810E4E8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DE457-CA4C-5F7C-BBE4-354BAD9C5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1ACD-8AEE-41AB-B19D-26A75E1F2F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1857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24FEC3-CD44-D33C-FC2B-03BCAF978D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2734EA-6A32-17AA-EF5D-2C2EA6520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10E68-3B3F-888D-1204-A6EEE7164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433A-0E40-4119-86EB-E0F9E77D9253}" type="datetime1">
              <a:rPr lang="en-IN" smtClean="0"/>
              <a:t>01-09-2025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3BA2B-191E-3432-EEF2-426C427B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68F25-E18D-1C2D-47C3-60DE0FF0C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1ACD-8AEE-41AB-B19D-26A75E1F2F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5287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C930C-3A85-36E5-D834-30C5BEDBB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452AB-9DDD-1FBE-44DA-8B8652EB9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9B9B5-A76C-F761-2B92-6D10AED1F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82A8-AAE4-425A-B1B1-57A5A8396842}" type="datetime1">
              <a:rPr lang="en-IN" smtClean="0"/>
              <a:t>01-09-2025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08729-3FEE-14AF-A8CD-73873CC52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E79E6-BF28-E14F-72EA-76C576EEA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1ACD-8AEE-41AB-B19D-26A75E1F2F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115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81B3F-28ED-12DF-55E8-E2C864BF3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450F2-41A2-173B-2213-674C31977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A6193-17E0-EB14-1AFA-2FB3DC825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7050-8112-4DE2-8A44-FFD370EEA9E9}" type="datetime1">
              <a:rPr lang="en-IN" smtClean="0"/>
              <a:t>01-09-2025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E23DC-62F9-9578-826F-F6B350D53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E52D9-792A-82D3-1123-F502B5846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1ACD-8AEE-41AB-B19D-26A75E1F2F62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:a16="http://schemas.microsoft.com/office/drawing/2014/main" id="{97B52D8C-4EAC-D25B-23C6-0B1B6A1C4E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" y="40236"/>
            <a:ext cx="1982918" cy="4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4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56DFC-EC10-0942-D860-32A3A446C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06979-1FA0-3F18-87C5-C1BCA1FE8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A9C3E8-A85A-7D3C-164F-BA22628BA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853C9B-CD40-EC16-BB9B-72434610D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7AB5C-E0B4-4B0E-8816-1DEA84D4BEE3}" type="datetime1">
              <a:rPr lang="en-IN" smtClean="0"/>
              <a:t>01-09-2025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0E763-231F-5E09-6D6D-8E1B8456A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6004AE-336C-07B2-BBB7-39E7FE98B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1ACD-8AEE-41AB-B19D-26A75E1F2F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566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44964-9A88-DB52-4B85-92DE5814E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7415B-B6B6-72A6-2C1F-C8B872B66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718EBB-968C-FC14-7EF9-1213A19D6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4B707A-87B9-3A89-3E1E-DE9CE1D191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54B528-C7E0-8651-FEA7-2F90A46435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F5D1AE-05FF-441C-D6CD-3B16461CC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11AF-D499-4EDA-A827-4FF826FE1887}" type="datetime1">
              <a:rPr lang="en-IN" smtClean="0"/>
              <a:t>01-09-2025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8C536A-B41C-937E-20E2-5C9109617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C1DC1A-A0BD-0EA5-2C20-A30BB63E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1ACD-8AEE-41AB-B19D-26A75E1F2F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623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22463-E70F-AB26-A780-67FF918D5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0D852E-A282-B9FC-7E5E-D9837D2EF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8F09-A842-477A-A382-B000236F531A}" type="datetime1">
              <a:rPr lang="en-IN" smtClean="0"/>
              <a:t>01-09-2025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F5D98F-2194-8F34-932F-2D1B14476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C641C2-BACA-7E9D-1664-C5A833C11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1ACD-8AEE-41AB-B19D-26A75E1F2F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5023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A71D42-BC9C-30A1-4C30-B561F467B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0F37-F32D-4625-ACC2-24F3D6EDFC68}" type="datetime1">
              <a:rPr lang="en-IN" smtClean="0"/>
              <a:t>01-09-2025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C0CC0-1AF6-91D0-B736-8E84FCFB7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5A57D9-1853-DDCA-43AA-9E5BFBE77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1ACD-8AEE-41AB-B19D-26A75E1F2F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1346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5C53F-3FB9-2AE9-9E8B-D91F89708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CBCBE-E412-2CEB-02BC-E49334AF3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FEC945-ADE5-F604-718F-577D9653F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570E0D-E11C-C792-0B9D-B915E39BE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70075-6BD5-4283-9914-7FC2398ABC03}" type="datetime1">
              <a:rPr lang="en-IN" smtClean="0"/>
              <a:t>01-09-2025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32398-B772-8B56-9942-2448F19B4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044EB-87B5-C9EF-6A8E-3FC74353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1ACD-8AEE-41AB-B19D-26A75E1F2F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8642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AF377-57CE-D447-E786-B4A5DECB9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59538F-DDBA-9D68-0D75-AC27B112C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058BB-0285-6372-071B-E2D1D9788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3A49E-094A-2D31-8F43-1949F17C0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A538D-F897-413A-B570-BAA91652F94B}" type="datetime1">
              <a:rPr lang="en-IN" smtClean="0"/>
              <a:t>01-09-2025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B55E3A-0BEB-9B56-09F0-0CCBE8402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6D871-7FB0-4AEB-571C-AF5E32C33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1ACD-8AEE-41AB-B19D-26A75E1F2F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9655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A37916-2A1E-0375-2226-7E9BC7A86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42910-1EDD-FF4A-5F2B-8AA643BE8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3353B-53EC-18F9-E44B-ADE5F71842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E4ED6F-9E33-4EF4-8A7F-FBFCCFCE42B8}" type="datetime1">
              <a:rPr lang="en-IN" smtClean="0"/>
              <a:t>01-09-2025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74370-FEFB-84C4-597A-60DF6DCC0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8D9C1-CCD0-D197-3D4D-9AC909C93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971ACD-8AEE-41AB-B19D-26A75E1F2F62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:a16="http://schemas.microsoft.com/office/drawing/2014/main" id="{D62C32B8-E2E1-5AF8-45E2-E78B9B6FAAB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" y="40236"/>
            <a:ext cx="1982918" cy="4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9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3" Type="http://schemas.openxmlformats.org/officeDocument/2006/relationships/image" Target="../media/image8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5.svg"/><Relationship Id="rId15" Type="http://schemas.openxmlformats.org/officeDocument/2006/relationships/image" Target="../media/image42.svg"/><Relationship Id="rId10" Type="http://schemas.openxmlformats.org/officeDocument/2006/relationships/image" Target="../media/image37.png"/><Relationship Id="rId4" Type="http://schemas.openxmlformats.org/officeDocument/2006/relationships/image" Target="../media/image4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8.sv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jpg"/><Relationship Id="rId5" Type="http://schemas.openxmlformats.org/officeDocument/2006/relationships/image" Target="../media/image5.sv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svg"/><Relationship Id="rId7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3.svg"/><Relationship Id="rId5" Type="http://schemas.openxmlformats.org/officeDocument/2006/relationships/image" Target="../media/image5.svg"/><Relationship Id="rId10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3CAEA463-96F2-F13B-C9B6-10440D6F0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292642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648757A-E885-7891-2434-8FAD1822A769}"/>
              </a:ext>
            </a:extLst>
          </p:cNvPr>
          <p:cNvGrpSpPr/>
          <p:nvPr/>
        </p:nvGrpSpPr>
        <p:grpSpPr>
          <a:xfrm>
            <a:off x="4988977" y="3668812"/>
            <a:ext cx="6148923" cy="1700898"/>
            <a:chOff x="4811177" y="3706912"/>
            <a:chExt cx="4968287" cy="1374314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02E4D2F3-ED57-7117-673E-E03BB2B18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811177" y="3706912"/>
              <a:ext cx="3288988" cy="1352729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350A43C-DA31-F8EE-013D-B7241DDB47E0}"/>
                </a:ext>
              </a:extLst>
            </p:cNvPr>
            <p:cNvCxnSpPr/>
            <p:nvPr/>
          </p:nvCxnSpPr>
          <p:spPr>
            <a:xfrm>
              <a:off x="8542308" y="3756304"/>
              <a:ext cx="0" cy="13249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0C79D7B-94A0-9147-2951-ADC13BF63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4829" y="3791791"/>
              <a:ext cx="734635" cy="12539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2688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0F49F-607E-480C-A874-025D01201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FC469A9-D183-0598-A753-597B1A03C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323163"/>
            <a:ext cx="12192000" cy="5348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6FA6E5-F82B-93FD-6991-05FC9A65D3C9}"/>
              </a:ext>
            </a:extLst>
          </p:cNvPr>
          <p:cNvSpPr txBox="1"/>
          <p:nvPr/>
        </p:nvSpPr>
        <p:spPr>
          <a:xfrm>
            <a:off x="527995" y="515404"/>
            <a:ext cx="94065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+mj-lt"/>
                <a:ea typeface="Inter 18pt" panose="02000503000000020004" pitchFamily="2" charset="0"/>
              </a:rPr>
              <a:t>Is any payment </a:t>
            </a:r>
            <a:r>
              <a:rPr lang="en-US" sz="3600" b="1" dirty="0">
                <a:solidFill>
                  <a:srgbClr val="EC4195"/>
                </a:solidFill>
                <a:latin typeface="+mj-lt"/>
                <a:ea typeface="Inter 18pt" panose="02000503000000020004" pitchFamily="2" charset="0"/>
              </a:rPr>
              <a:t>required ?</a:t>
            </a:r>
            <a:endParaRPr lang="en-IN" sz="3600" b="1" dirty="0">
              <a:solidFill>
                <a:srgbClr val="EC4195"/>
              </a:solidFill>
              <a:latin typeface="+mj-lt"/>
              <a:ea typeface="Inter 18pt" panose="02000503000000020004" pitchFamily="2" charset="0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9F34CAC3-52BB-A127-62BA-3F3CBB2289A5}"/>
              </a:ext>
            </a:extLst>
          </p:cNvPr>
          <p:cNvSpPr/>
          <p:nvPr/>
        </p:nvSpPr>
        <p:spPr>
          <a:xfrm rot="5400000">
            <a:off x="-42241" y="628535"/>
            <a:ext cx="612475" cy="527996"/>
          </a:xfrm>
          <a:prstGeom prst="triangle">
            <a:avLst/>
          </a:prstGeom>
          <a:solidFill>
            <a:srgbClr val="ED84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+mj-lt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3E48A73-7ED2-C8A5-D365-D74C01E927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9154" y="208807"/>
            <a:ext cx="1002821" cy="41245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616D4-530B-6AD8-3E2C-3AD77867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8124" y="6430120"/>
            <a:ext cx="420782" cy="365125"/>
          </a:xfrm>
        </p:spPr>
        <p:txBody>
          <a:bodyPr/>
          <a:lstStyle/>
          <a:p>
            <a:fld id="{3F971ACD-8AEE-41AB-B19D-26A75E1F2F62}" type="slidenum">
              <a:rPr lang="en-IN" sz="1600" b="1" smtClean="0">
                <a:solidFill>
                  <a:schemeClr val="bg1"/>
                </a:solidFill>
              </a:rPr>
              <a:t>10</a:t>
            </a:fld>
            <a:endParaRPr lang="en-IN" sz="1600" b="1" dirty="0">
              <a:solidFill>
                <a:schemeClr val="bg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1947AC2-D302-834B-038E-9D2AFDADEE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1" r="-3010" b="51588"/>
          <a:stretch/>
        </p:blipFill>
        <p:spPr>
          <a:xfrm>
            <a:off x="360928" y="1198771"/>
            <a:ext cx="11727978" cy="213497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C1FB16A-37BF-A4EC-3754-3446549C1F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6543" t="51589" r="50046"/>
          <a:stretch/>
        </p:blipFill>
        <p:spPr>
          <a:xfrm>
            <a:off x="1766195" y="3250380"/>
            <a:ext cx="8949430" cy="28873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4AFA4F-1995-F7D3-EBDC-94CC35AD3506}"/>
              </a:ext>
            </a:extLst>
          </p:cNvPr>
          <p:cNvSpPr txBox="1"/>
          <p:nvPr/>
        </p:nvSpPr>
        <p:spPr>
          <a:xfrm>
            <a:off x="8393693" y="1595489"/>
            <a:ext cx="25407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N" sz="1800" dirty="0"/>
              <a:t>There is no payment required for participation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1AD5B0-8B2F-C5ED-CC9A-50DE1220D317}"/>
              </a:ext>
            </a:extLst>
          </p:cNvPr>
          <p:cNvSpPr txBox="1"/>
          <p:nvPr/>
        </p:nvSpPr>
        <p:spPr>
          <a:xfrm>
            <a:off x="4501052" y="1530068"/>
            <a:ext cx="25407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N" dirty="0"/>
              <a:t>Y</a:t>
            </a:r>
            <a:r>
              <a:rPr lang="en-IN" sz="1800" dirty="0"/>
              <a:t>our financial contribution will help us expand the program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CB38C5-855B-A085-DE18-D996E0D9294B}"/>
              </a:ext>
            </a:extLst>
          </p:cNvPr>
          <p:cNvSpPr txBox="1"/>
          <p:nvPr/>
        </p:nvSpPr>
        <p:spPr>
          <a:xfrm>
            <a:off x="527995" y="1360094"/>
            <a:ext cx="34443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N" sz="1800" dirty="0"/>
              <a:t>Yes To Access campaign has a variety of expenses – organisational, technology, communications, </a:t>
            </a:r>
            <a:r>
              <a:rPr lang="en-IN" dirty="0"/>
              <a:t>personnel</a:t>
            </a:r>
            <a:endParaRPr lang="en-IN" sz="1800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3A021EC-7E40-9082-3209-883B9287B073}"/>
              </a:ext>
            </a:extLst>
          </p:cNvPr>
          <p:cNvSpPr txBox="1">
            <a:spLocks/>
          </p:cNvSpPr>
          <p:nvPr/>
        </p:nvSpPr>
        <p:spPr>
          <a:xfrm>
            <a:off x="2223674" y="3873543"/>
            <a:ext cx="7863301" cy="1860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1800" dirty="0"/>
              <a:t>Donations are welcome to support, expand and grow this campaign</a:t>
            </a:r>
          </a:p>
          <a:p>
            <a:pPr marL="285750" lvl="1" indent="-285750" algn="l">
              <a:buFont typeface="Wingdings" panose="05000000000000000000" pitchFamily="2" charset="2"/>
              <a:buChar char="ü"/>
            </a:pPr>
            <a:r>
              <a:rPr lang="en-IN" sz="1800" dirty="0"/>
              <a:t>Employee giving – please go to https://www.apd-india.org/donation/</a:t>
            </a:r>
          </a:p>
          <a:p>
            <a:pPr marL="285750" lvl="1" indent="-285750" algn="l">
              <a:buFont typeface="Wingdings" panose="05000000000000000000" pitchFamily="2" charset="2"/>
              <a:buChar char="ü"/>
            </a:pPr>
            <a:r>
              <a:rPr lang="en-IN" sz="1800" dirty="0"/>
              <a:t>CSR giving – please write to us at </a:t>
            </a:r>
            <a:r>
              <a:rPr lang="en-IN" sz="1800" b="1" dirty="0"/>
              <a:t>yestoaccess@apd-india.org </a:t>
            </a:r>
          </a:p>
          <a:p>
            <a:pPr marL="285750" lvl="1" indent="-285750" algn="l">
              <a:buFont typeface="Wingdings" panose="05000000000000000000" pitchFamily="2" charset="2"/>
              <a:buChar char="ü"/>
            </a:pPr>
            <a:r>
              <a:rPr lang="en-IN" sz="1800" dirty="0"/>
              <a:t>We are FCRA, 12A and 80G certified and fully compliant with all regulations</a:t>
            </a:r>
          </a:p>
          <a:p>
            <a:pPr marL="285750" lvl="1" indent="-285750" algn="l">
              <a:buFont typeface="Wingdings" panose="05000000000000000000" pitchFamily="2" charset="2"/>
              <a:buChar char="ü"/>
            </a:pPr>
            <a:r>
              <a:rPr lang="en-IN" sz="1800" dirty="0"/>
              <a:t>If you wish to have a specifically tailored volunteer or giving program,</a:t>
            </a:r>
            <a:br>
              <a:rPr lang="en-IN" sz="1800" dirty="0"/>
            </a:br>
            <a:r>
              <a:rPr lang="en-IN" sz="1800" dirty="0"/>
              <a:t>write to </a:t>
            </a:r>
            <a:r>
              <a:rPr lang="en-IN" sz="1800"/>
              <a:t>us </a:t>
            </a:r>
            <a:r>
              <a:rPr lang="en-IN" sz="1800" b="1"/>
              <a:t>yestoaccess@</a:t>
            </a:r>
            <a:r>
              <a:rPr lang="en-IN" sz="1800" b="1" dirty="0"/>
              <a:t>apd-india.org</a:t>
            </a:r>
          </a:p>
        </p:txBody>
      </p:sp>
    </p:spTree>
    <p:extLst>
      <p:ext uri="{BB962C8B-B14F-4D97-AF65-F5344CB8AC3E}">
        <p14:creationId xmlns:p14="http://schemas.microsoft.com/office/powerpoint/2010/main" val="414791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7A3E8-C92E-878D-8298-2D7901A41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2FD8A576-C117-EADD-9E32-6C57EC98D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323163"/>
            <a:ext cx="12192000" cy="5348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6852C5-3651-9F72-F684-E9B61D6729A3}"/>
              </a:ext>
            </a:extLst>
          </p:cNvPr>
          <p:cNvSpPr txBox="1"/>
          <p:nvPr/>
        </p:nvSpPr>
        <p:spPr>
          <a:xfrm>
            <a:off x="472906" y="543475"/>
            <a:ext cx="94065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+mj-lt"/>
                <a:ea typeface="Inter 18pt" panose="02000503000000020004" pitchFamily="2" charset="0"/>
              </a:rPr>
              <a:t>Is it a </a:t>
            </a:r>
            <a:r>
              <a:rPr lang="en-US" sz="3600" b="1" dirty="0">
                <a:solidFill>
                  <a:srgbClr val="EC4195"/>
                </a:solidFill>
                <a:latin typeface="+mj-lt"/>
                <a:ea typeface="Inter 18pt" panose="02000503000000020004" pitchFamily="2" charset="0"/>
              </a:rPr>
              <a:t>one-time activity? </a:t>
            </a:r>
            <a:endParaRPr lang="en-IN" sz="3600" b="1" dirty="0">
              <a:solidFill>
                <a:srgbClr val="EC4195"/>
              </a:solidFill>
              <a:latin typeface="+mj-lt"/>
              <a:ea typeface="Inter 18pt" panose="02000503000000020004" pitchFamily="2" charset="0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69FEB55A-1557-1B1D-7825-8399E032069F}"/>
              </a:ext>
            </a:extLst>
          </p:cNvPr>
          <p:cNvSpPr/>
          <p:nvPr/>
        </p:nvSpPr>
        <p:spPr>
          <a:xfrm rot="5400000">
            <a:off x="-27469" y="585714"/>
            <a:ext cx="612475" cy="527996"/>
          </a:xfrm>
          <a:prstGeom prst="triangle">
            <a:avLst/>
          </a:prstGeom>
          <a:solidFill>
            <a:srgbClr val="ED84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+mj-lt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CC63C66-BE9B-A2AE-72D2-90FF32322C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9154" y="208807"/>
            <a:ext cx="1002821" cy="412451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85885A4-E0E9-F926-35D1-972F9A3BB3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8769" y="1333500"/>
            <a:ext cx="11385235" cy="44100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57DDD2-2DAB-13D7-1938-6048459FEE75}"/>
              </a:ext>
            </a:extLst>
          </p:cNvPr>
          <p:cNvSpPr txBox="1"/>
          <p:nvPr/>
        </p:nvSpPr>
        <p:spPr>
          <a:xfrm>
            <a:off x="527996" y="1620887"/>
            <a:ext cx="32343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dirty="0"/>
              <a:t>Audit drives can be repeated multiple times at your convenience</a:t>
            </a:r>
            <a:endParaRPr lang="en-IN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8BCA18-2524-72EF-D703-0BE3A633BF16}"/>
              </a:ext>
            </a:extLst>
          </p:cNvPr>
          <p:cNvSpPr txBox="1"/>
          <p:nvPr/>
        </p:nvSpPr>
        <p:spPr>
          <a:xfrm>
            <a:off x="4461821" y="1620887"/>
            <a:ext cx="32343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1800"/>
              <a:t>Yes To Access is a citizen volunteer movement and we need thousands of volunteer auditors across India</a:t>
            </a:r>
            <a:endParaRPr lang="en-IN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F37966-30BA-688F-EB98-28EC7694A5C8}"/>
              </a:ext>
            </a:extLst>
          </p:cNvPr>
          <p:cNvSpPr txBox="1"/>
          <p:nvPr/>
        </p:nvSpPr>
        <p:spPr>
          <a:xfrm>
            <a:off x="8262296" y="1620887"/>
            <a:ext cx="32343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1800" dirty="0"/>
              <a:t>Yes To Access provides multiple  ways in which volunteers can engage and contribute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58B26A-D9B2-B375-AC24-31FD3D7B2FD7}"/>
              </a:ext>
            </a:extLst>
          </p:cNvPr>
          <p:cNvSpPr txBox="1"/>
          <p:nvPr/>
        </p:nvSpPr>
        <p:spPr>
          <a:xfrm>
            <a:off x="2413946" y="3973562"/>
            <a:ext cx="32343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1800" dirty="0"/>
              <a:t>We welcome your employees’ ideas and creativity to make this movement viral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1AC0BB-5002-F564-1508-0E918863BA23}"/>
              </a:ext>
            </a:extLst>
          </p:cNvPr>
          <p:cNvSpPr txBox="1"/>
          <p:nvPr/>
        </p:nvSpPr>
        <p:spPr>
          <a:xfrm>
            <a:off x="6300146" y="3973562"/>
            <a:ext cx="32343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1800" dirty="0"/>
              <a:t>Hackathons, blogs, social media advocacy, training and championing the cause are all welcome.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13FAA-B373-0227-B6B4-9A08966D3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8124" y="6430120"/>
            <a:ext cx="420782" cy="365125"/>
          </a:xfrm>
        </p:spPr>
        <p:txBody>
          <a:bodyPr/>
          <a:lstStyle/>
          <a:p>
            <a:fld id="{3F971ACD-8AEE-41AB-B19D-26A75E1F2F62}" type="slidenum">
              <a:rPr lang="en-IN" sz="1600" b="1" smtClean="0">
                <a:solidFill>
                  <a:schemeClr val="bg1"/>
                </a:solidFill>
              </a:rPr>
              <a:t>11</a:t>
            </a:fld>
            <a:endParaRPr lang="en-IN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26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FEE1A-0B24-BB1A-A09F-77B33FBC7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F170FB47-EE5D-F11F-544D-4137BF0A3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323163"/>
            <a:ext cx="12192000" cy="5348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C838BA-59CD-BCCC-377B-82EDCB985380}"/>
              </a:ext>
            </a:extLst>
          </p:cNvPr>
          <p:cNvSpPr txBox="1"/>
          <p:nvPr/>
        </p:nvSpPr>
        <p:spPr>
          <a:xfrm>
            <a:off x="472906" y="601806"/>
            <a:ext cx="94065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+mj-lt"/>
                <a:ea typeface="Inter 18pt" panose="02000503000000020004" pitchFamily="2" charset="0"/>
              </a:rPr>
              <a:t>Examples of follow - </a:t>
            </a:r>
            <a:r>
              <a:rPr lang="en-US" sz="3600" b="1" dirty="0">
                <a:solidFill>
                  <a:srgbClr val="EC4195"/>
                </a:solidFill>
                <a:latin typeface="+mj-lt"/>
                <a:ea typeface="Inter 18pt" panose="02000503000000020004" pitchFamily="2" charset="0"/>
              </a:rPr>
              <a:t>on projects</a:t>
            </a:r>
            <a:endParaRPr lang="en-IN" sz="3600" b="1" dirty="0">
              <a:solidFill>
                <a:srgbClr val="EC4195"/>
              </a:solidFill>
              <a:latin typeface="+mj-lt"/>
              <a:ea typeface="Inter 18pt" panose="02000503000000020004" pitchFamily="2" charset="0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DDA6936-742C-98BC-413E-81854E0F60F6}"/>
              </a:ext>
            </a:extLst>
          </p:cNvPr>
          <p:cNvSpPr/>
          <p:nvPr/>
        </p:nvSpPr>
        <p:spPr>
          <a:xfrm rot="5400000">
            <a:off x="-27469" y="731667"/>
            <a:ext cx="612475" cy="527996"/>
          </a:xfrm>
          <a:prstGeom prst="triangle">
            <a:avLst/>
          </a:prstGeom>
          <a:solidFill>
            <a:srgbClr val="ED84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+mj-lt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28018CD-88ED-9FD2-4D1D-7D2D923D62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9154" y="208807"/>
            <a:ext cx="1002821" cy="412451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7D6136DD-854E-E2E5-1E08-3A541D3D0C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8769" y="1607495"/>
            <a:ext cx="11385235" cy="44100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1321D2-6F4D-ADB4-309E-B53C8D4A1EC0}"/>
              </a:ext>
            </a:extLst>
          </p:cNvPr>
          <p:cNvSpPr txBox="1"/>
          <p:nvPr/>
        </p:nvSpPr>
        <p:spPr>
          <a:xfrm>
            <a:off x="527996" y="1894882"/>
            <a:ext cx="32343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IN" dirty="0"/>
              <a:t>Write and nudge your own organisation to become more inclusive and have accessible infrastructure – your buildings, websites, apps, buses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BBB2B5-27F5-9105-85D8-25463E2F4C0D}"/>
              </a:ext>
            </a:extLst>
          </p:cNvPr>
          <p:cNvSpPr txBox="1"/>
          <p:nvPr/>
        </p:nvSpPr>
        <p:spPr>
          <a:xfrm>
            <a:off x="4461821" y="1894882"/>
            <a:ext cx="32343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IN" sz="1800" dirty="0"/>
              <a:t>Campaign to urge your favourite brands to make their facilities more accessible, and thereby truly inclusive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6E66EC-55CD-2472-06B4-70E6E5B14ADE}"/>
              </a:ext>
            </a:extLst>
          </p:cNvPr>
          <p:cNvSpPr txBox="1"/>
          <p:nvPr/>
        </p:nvSpPr>
        <p:spPr>
          <a:xfrm>
            <a:off x="8262296" y="1894882"/>
            <a:ext cx="32343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IN" sz="1800" dirty="0"/>
              <a:t>Audit popular websites and write to the site owner to adapt their site to make it accessible to all citizens, irrespective of disability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657075-FAF8-5F78-02DD-3AF33E536014}"/>
              </a:ext>
            </a:extLst>
          </p:cNvPr>
          <p:cNvSpPr txBox="1"/>
          <p:nvPr/>
        </p:nvSpPr>
        <p:spPr>
          <a:xfrm>
            <a:off x="2413946" y="4369873"/>
            <a:ext cx="32343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IN" sz="1800" dirty="0"/>
              <a:t>Publicise the Yes To Access campaign in social media and on your handles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0CFF9B-24AE-128E-D719-0EAA8F314247}"/>
              </a:ext>
            </a:extLst>
          </p:cNvPr>
          <p:cNvSpPr txBox="1"/>
          <p:nvPr/>
        </p:nvSpPr>
        <p:spPr>
          <a:xfrm>
            <a:off x="6300146" y="4369873"/>
            <a:ext cx="32343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IN" sz="1800" dirty="0"/>
              <a:t>Become a YTA organizer and champion – organise schools, college students, social clubs – we can’t do this alone.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D2E9F-7BB6-538E-8435-31F0F736B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8124" y="6430120"/>
            <a:ext cx="420782" cy="365125"/>
          </a:xfrm>
        </p:spPr>
        <p:txBody>
          <a:bodyPr/>
          <a:lstStyle/>
          <a:p>
            <a:fld id="{3F971ACD-8AEE-41AB-B19D-26A75E1F2F62}" type="slidenum">
              <a:rPr lang="en-IN" sz="1600" b="1" smtClean="0">
                <a:solidFill>
                  <a:schemeClr val="bg1"/>
                </a:solidFill>
              </a:rPr>
              <a:t>12</a:t>
            </a:fld>
            <a:endParaRPr lang="en-IN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385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7A3E8-C92E-878D-8298-2D7901A41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2FD8A576-C117-EADD-9E32-6C57EC98D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323163"/>
            <a:ext cx="12192000" cy="534838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E6852C5-3651-9F72-F684-E9B61D6729A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7995" y="683527"/>
            <a:ext cx="9406579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Inter 18pt" panose="02000503000000020004" pitchFamily="2" charset="0"/>
                <a:cs typeface="+mn-cs"/>
              </a:rPr>
              <a:t>How do you get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C4195"/>
                </a:solidFill>
                <a:effectLst/>
                <a:uLnTx/>
                <a:uFillTx/>
                <a:latin typeface="+mj-lt"/>
                <a:ea typeface="Inter 18pt" panose="02000503000000020004" pitchFamily="2" charset="0"/>
                <a:cs typeface="+mn-cs"/>
              </a:rPr>
              <a:t>started? </a:t>
            </a:r>
            <a:endParaRPr kumimoji="0" lang="en-IN" sz="3600" b="1" i="0" u="none" strike="noStrike" kern="1200" cap="none" spc="0" normalizeH="0" baseline="0" noProof="0" dirty="0">
              <a:ln>
                <a:noFill/>
              </a:ln>
              <a:solidFill>
                <a:srgbClr val="EC4195"/>
              </a:solidFill>
              <a:effectLst/>
              <a:uLnTx/>
              <a:uFillTx/>
              <a:latin typeface="+mj-lt"/>
              <a:ea typeface="Inter 18pt" panose="02000503000000020004" pitchFamily="2" charset="0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69FEB55A-1557-1B1D-7825-8399E0320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42240" y="742695"/>
            <a:ext cx="612475" cy="527996"/>
          </a:xfrm>
          <a:prstGeom prst="triangle">
            <a:avLst/>
          </a:prstGeom>
          <a:solidFill>
            <a:srgbClr val="ED84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+mj-lt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CC63C66-BE9B-A2AE-72D2-90FF32322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9154" y="208807"/>
            <a:ext cx="1002821" cy="41245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13FAA-B373-0227-B6B4-9A08966D3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8124" y="6430120"/>
            <a:ext cx="420782" cy="365125"/>
          </a:xfrm>
        </p:spPr>
        <p:txBody>
          <a:bodyPr/>
          <a:lstStyle/>
          <a:p>
            <a:fld id="{3F971ACD-8AEE-41AB-B19D-26A75E1F2F62}" type="slidenum">
              <a:rPr lang="en-IN" sz="1600" b="1" smtClean="0">
                <a:solidFill>
                  <a:schemeClr val="bg1"/>
                </a:solidFill>
              </a:rPr>
              <a:t>13</a:t>
            </a:fld>
            <a:endParaRPr lang="en-IN" sz="1600" b="1" dirty="0">
              <a:solidFill>
                <a:schemeClr val="bg1"/>
              </a:solidFill>
            </a:endParaRPr>
          </a:p>
        </p:txBody>
      </p:sp>
      <p:grpSp>
        <p:nvGrpSpPr>
          <p:cNvPr id="54" name="Group 53" descr="Audit drives are flexible – volunteers can audit anytime, as many times as they like.&#10;Multiple ways to contribute – from audits and social media advocacy to blogs, hackathons, and training sessions.&#10;Get creative – your team’s ideas can help make this movement go viral!&#10;Onboard us as a volunteering partner – we’ll guide you through the simple sign-up process. &#10;Schedule a 60-minute training session – we’ll equip your trainers or volunteers to get started.&#10;Track your impact – full traceability of contributions is available.&#10;Get recognized – earn certificates and badges based on audits completed.&#10;">
            <a:extLst>
              <a:ext uri="{FF2B5EF4-FFF2-40B4-BE49-F238E27FC236}">
                <a16:creationId xmlns:a16="http://schemas.microsoft.com/office/drawing/2014/main" id="{E01B3FB7-55C0-EAC5-FB1D-141066639ED1}"/>
              </a:ext>
            </a:extLst>
          </p:cNvPr>
          <p:cNvGrpSpPr/>
          <p:nvPr/>
        </p:nvGrpSpPr>
        <p:grpSpPr>
          <a:xfrm>
            <a:off x="263997" y="1576322"/>
            <a:ext cx="11383734" cy="4245909"/>
            <a:chOff x="263997" y="1607495"/>
            <a:chExt cx="11383734" cy="4245909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F27485C-9306-1A14-0BDF-974DD9F2BC43}"/>
                </a:ext>
              </a:extLst>
            </p:cNvPr>
            <p:cNvSpPr/>
            <p:nvPr/>
          </p:nvSpPr>
          <p:spPr>
            <a:xfrm>
              <a:off x="263997" y="1607495"/>
              <a:ext cx="3499153" cy="1977669"/>
            </a:xfrm>
            <a:custGeom>
              <a:avLst/>
              <a:gdLst>
                <a:gd name="connsiteX0" fmla="*/ 3413389 w 3499153"/>
                <a:gd name="connsiteY0" fmla="*/ 1977670 h 1977669"/>
                <a:gd name="connsiteX1" fmla="*/ 0 w 3499153"/>
                <a:gd name="connsiteY1" fmla="*/ 1977670 h 1977669"/>
                <a:gd name="connsiteX2" fmla="*/ 0 w 3499153"/>
                <a:gd name="connsiteY2" fmla="*/ 0 h 1977669"/>
                <a:gd name="connsiteX3" fmla="*/ 3413389 w 3499153"/>
                <a:gd name="connsiteY3" fmla="*/ 0 h 1977669"/>
                <a:gd name="connsiteX4" fmla="*/ 3499153 w 3499153"/>
                <a:gd name="connsiteY4" fmla="*/ 107935 h 1977669"/>
                <a:gd name="connsiteX5" fmla="*/ 3499153 w 3499153"/>
                <a:gd name="connsiteY5" fmla="*/ 1869735 h 1977669"/>
                <a:gd name="connsiteX6" fmla="*/ 3413389 w 3499153"/>
                <a:gd name="connsiteY6" fmla="*/ 1977670 h 19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9153" h="1977669">
                  <a:moveTo>
                    <a:pt x="3413389" y="1977670"/>
                  </a:moveTo>
                  <a:lnTo>
                    <a:pt x="0" y="1977670"/>
                  </a:lnTo>
                  <a:lnTo>
                    <a:pt x="0" y="0"/>
                  </a:lnTo>
                  <a:lnTo>
                    <a:pt x="3413389" y="0"/>
                  </a:lnTo>
                  <a:cubicBezTo>
                    <a:pt x="3460702" y="0"/>
                    <a:pt x="3499153" y="48391"/>
                    <a:pt x="3499153" y="107935"/>
                  </a:cubicBezTo>
                  <a:lnTo>
                    <a:pt x="3499153" y="1869735"/>
                  </a:lnTo>
                  <a:cubicBezTo>
                    <a:pt x="3499153" y="1929451"/>
                    <a:pt x="3460839" y="1977670"/>
                    <a:pt x="3413389" y="1977670"/>
                  </a:cubicBezTo>
                  <a:close/>
                </a:path>
              </a:pathLst>
            </a:custGeom>
            <a:solidFill>
              <a:srgbClr val="FFFFFF"/>
            </a:solidFill>
            <a:ln w="13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6B19BE7-A226-74B7-1344-961B1EE92696}"/>
                </a:ext>
              </a:extLst>
            </p:cNvPr>
            <p:cNvGrpSpPr/>
            <p:nvPr/>
          </p:nvGrpSpPr>
          <p:grpSpPr>
            <a:xfrm>
              <a:off x="330836" y="1678536"/>
              <a:ext cx="3565391" cy="1835758"/>
              <a:chOff x="330836" y="1678536"/>
              <a:chExt cx="3565391" cy="1835758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F1080968-51FE-77C9-0101-F69A2C843978}"/>
                  </a:ext>
                </a:extLst>
              </p:cNvPr>
              <p:cNvSpPr/>
              <p:nvPr/>
            </p:nvSpPr>
            <p:spPr>
              <a:xfrm>
                <a:off x="3521537" y="1737051"/>
                <a:ext cx="374690" cy="1718556"/>
              </a:xfrm>
              <a:custGeom>
                <a:avLst/>
                <a:gdLst>
                  <a:gd name="connsiteX0" fmla="*/ 312105 w 374690"/>
                  <a:gd name="connsiteY0" fmla="*/ 1718556 h 1718556"/>
                  <a:gd name="connsiteX1" fmla="*/ 62585 w 374690"/>
                  <a:gd name="connsiteY1" fmla="*/ 1718556 h 1718556"/>
                  <a:gd name="connsiteX2" fmla="*/ 0 w 374690"/>
                  <a:gd name="connsiteY2" fmla="*/ 1639793 h 1718556"/>
                  <a:gd name="connsiteX3" fmla="*/ 0 w 374690"/>
                  <a:gd name="connsiteY3" fmla="*/ 78764 h 1718556"/>
                  <a:gd name="connsiteX4" fmla="*/ 62585 w 374690"/>
                  <a:gd name="connsiteY4" fmla="*/ 0 h 1718556"/>
                  <a:gd name="connsiteX5" fmla="*/ 312105 w 374690"/>
                  <a:gd name="connsiteY5" fmla="*/ 0 h 1718556"/>
                  <a:gd name="connsiteX6" fmla="*/ 374690 w 374690"/>
                  <a:gd name="connsiteY6" fmla="*/ 78764 h 1718556"/>
                  <a:gd name="connsiteX7" fmla="*/ 374690 w 374690"/>
                  <a:gd name="connsiteY7" fmla="*/ 1639793 h 1718556"/>
                  <a:gd name="connsiteX8" fmla="*/ 312105 w 374690"/>
                  <a:gd name="connsiteY8" fmla="*/ 1718556 h 1718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4690" h="1718556">
                    <a:moveTo>
                      <a:pt x="312105" y="1718556"/>
                    </a:moveTo>
                    <a:lnTo>
                      <a:pt x="62585" y="1718556"/>
                    </a:lnTo>
                    <a:cubicBezTo>
                      <a:pt x="27952" y="1718556"/>
                      <a:pt x="0" y="1683207"/>
                      <a:pt x="0" y="1639793"/>
                    </a:cubicBezTo>
                    <a:lnTo>
                      <a:pt x="0" y="78764"/>
                    </a:lnTo>
                    <a:cubicBezTo>
                      <a:pt x="0" y="35178"/>
                      <a:pt x="28088" y="0"/>
                      <a:pt x="62585" y="0"/>
                    </a:cubicBezTo>
                    <a:lnTo>
                      <a:pt x="312105" y="0"/>
                    </a:lnTo>
                    <a:cubicBezTo>
                      <a:pt x="346738" y="0"/>
                      <a:pt x="374690" y="35349"/>
                      <a:pt x="374690" y="78764"/>
                    </a:cubicBezTo>
                    <a:lnTo>
                      <a:pt x="374690" y="1639793"/>
                    </a:lnTo>
                    <a:cubicBezTo>
                      <a:pt x="374690" y="1683379"/>
                      <a:pt x="346602" y="1718556"/>
                      <a:pt x="312105" y="1718556"/>
                    </a:cubicBezTo>
                    <a:close/>
                  </a:path>
                </a:pathLst>
              </a:custGeom>
              <a:solidFill>
                <a:srgbClr val="EC4195"/>
              </a:solidFill>
              <a:ln w="13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FE81671D-52B2-7D6B-CF78-8F9395AD3AD8}"/>
                  </a:ext>
                </a:extLst>
              </p:cNvPr>
              <p:cNvSpPr/>
              <p:nvPr/>
            </p:nvSpPr>
            <p:spPr>
              <a:xfrm>
                <a:off x="330836" y="1678536"/>
                <a:ext cx="3386391" cy="1835758"/>
              </a:xfrm>
              <a:custGeom>
                <a:avLst/>
                <a:gdLst>
                  <a:gd name="connsiteX0" fmla="*/ 0 w 3386391"/>
                  <a:gd name="connsiteY0" fmla="*/ 1835587 h 1835758"/>
                  <a:gd name="connsiteX1" fmla="*/ 0 w 3386391"/>
                  <a:gd name="connsiteY1" fmla="*/ 0 h 1835758"/>
                  <a:gd name="connsiteX2" fmla="*/ 3362803 w 3386391"/>
                  <a:gd name="connsiteY2" fmla="*/ 0 h 1835758"/>
                  <a:gd name="connsiteX3" fmla="*/ 3386392 w 3386391"/>
                  <a:gd name="connsiteY3" fmla="*/ 29686 h 1835758"/>
                  <a:gd name="connsiteX4" fmla="*/ 3386392 w 3386391"/>
                  <a:gd name="connsiteY4" fmla="*/ 1806072 h 1835758"/>
                  <a:gd name="connsiteX5" fmla="*/ 3362803 w 3386391"/>
                  <a:gd name="connsiteY5" fmla="*/ 1835758 h 1835758"/>
                  <a:gd name="connsiteX6" fmla="*/ 0 w 3386391"/>
                  <a:gd name="connsiteY6" fmla="*/ 1835758 h 183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6391" h="1835758">
                    <a:moveTo>
                      <a:pt x="0" y="1835587"/>
                    </a:moveTo>
                    <a:lnTo>
                      <a:pt x="0" y="0"/>
                    </a:lnTo>
                    <a:lnTo>
                      <a:pt x="3362803" y="0"/>
                    </a:lnTo>
                    <a:cubicBezTo>
                      <a:pt x="3375756" y="0"/>
                      <a:pt x="3386392" y="13213"/>
                      <a:pt x="3386392" y="29686"/>
                    </a:cubicBezTo>
                    <a:lnTo>
                      <a:pt x="3386392" y="1806072"/>
                    </a:lnTo>
                    <a:cubicBezTo>
                      <a:pt x="3386392" y="1822373"/>
                      <a:pt x="3375893" y="1835758"/>
                      <a:pt x="3362803" y="1835758"/>
                    </a:cubicBezTo>
                    <a:lnTo>
                      <a:pt x="0" y="1835758"/>
                    </a:lnTo>
                    <a:close/>
                  </a:path>
                </a:pathLst>
              </a:custGeom>
              <a:gradFill>
                <a:gsLst>
                  <a:gs pos="0">
                    <a:srgbClr val="EDF3FB"/>
                  </a:gs>
                  <a:gs pos="50000">
                    <a:srgbClr val="F6F9FD"/>
                  </a:gs>
                  <a:gs pos="100000">
                    <a:srgbClr val="FFFFFF"/>
                  </a:gs>
                </a:gsLst>
                <a:lin ang="0" scaled="1"/>
              </a:gradFill>
              <a:ln w="13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35C3CFB-11F5-BAD3-7267-11B68DEB62D0}"/>
                </a:ext>
              </a:extLst>
            </p:cNvPr>
            <p:cNvSpPr/>
            <p:nvPr/>
          </p:nvSpPr>
          <p:spPr>
            <a:xfrm>
              <a:off x="7434377" y="1737051"/>
              <a:ext cx="374689" cy="1718556"/>
            </a:xfrm>
            <a:custGeom>
              <a:avLst/>
              <a:gdLst>
                <a:gd name="connsiteX0" fmla="*/ 312106 w 374689"/>
                <a:gd name="connsiteY0" fmla="*/ 1718556 h 1718556"/>
                <a:gd name="connsiteX1" fmla="*/ 62584 w 374689"/>
                <a:gd name="connsiteY1" fmla="*/ 1718556 h 1718556"/>
                <a:gd name="connsiteX2" fmla="*/ 0 w 374689"/>
                <a:gd name="connsiteY2" fmla="*/ 1639793 h 1718556"/>
                <a:gd name="connsiteX3" fmla="*/ 0 w 374689"/>
                <a:gd name="connsiteY3" fmla="*/ 78764 h 1718556"/>
                <a:gd name="connsiteX4" fmla="*/ 62584 w 374689"/>
                <a:gd name="connsiteY4" fmla="*/ 0 h 1718556"/>
                <a:gd name="connsiteX5" fmla="*/ 312106 w 374689"/>
                <a:gd name="connsiteY5" fmla="*/ 0 h 1718556"/>
                <a:gd name="connsiteX6" fmla="*/ 374690 w 374689"/>
                <a:gd name="connsiteY6" fmla="*/ 78764 h 1718556"/>
                <a:gd name="connsiteX7" fmla="*/ 374690 w 374689"/>
                <a:gd name="connsiteY7" fmla="*/ 1639793 h 1718556"/>
                <a:gd name="connsiteX8" fmla="*/ 312106 w 374689"/>
                <a:gd name="connsiteY8" fmla="*/ 1718556 h 171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4689" h="1718556">
                  <a:moveTo>
                    <a:pt x="312106" y="1718556"/>
                  </a:moveTo>
                  <a:lnTo>
                    <a:pt x="62584" y="1718556"/>
                  </a:lnTo>
                  <a:cubicBezTo>
                    <a:pt x="27952" y="1718556"/>
                    <a:pt x="0" y="1683207"/>
                    <a:pt x="0" y="1639793"/>
                  </a:cubicBezTo>
                  <a:lnTo>
                    <a:pt x="0" y="78764"/>
                  </a:lnTo>
                  <a:cubicBezTo>
                    <a:pt x="0" y="35178"/>
                    <a:pt x="28088" y="0"/>
                    <a:pt x="62584" y="0"/>
                  </a:cubicBezTo>
                  <a:lnTo>
                    <a:pt x="312106" y="0"/>
                  </a:lnTo>
                  <a:cubicBezTo>
                    <a:pt x="346738" y="0"/>
                    <a:pt x="374690" y="35349"/>
                    <a:pt x="374690" y="78764"/>
                  </a:cubicBezTo>
                  <a:lnTo>
                    <a:pt x="374690" y="1639793"/>
                  </a:lnTo>
                  <a:cubicBezTo>
                    <a:pt x="374690" y="1683379"/>
                    <a:pt x="346738" y="1718556"/>
                    <a:pt x="312106" y="1718556"/>
                  </a:cubicBezTo>
                  <a:close/>
                </a:path>
              </a:pathLst>
            </a:custGeom>
            <a:solidFill>
              <a:srgbClr val="1B89CA"/>
            </a:solidFill>
            <a:ln w="13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5553C34-8E5F-1588-0E61-E2E22A40F6A9}"/>
                </a:ext>
              </a:extLst>
            </p:cNvPr>
            <p:cNvSpPr/>
            <p:nvPr/>
          </p:nvSpPr>
          <p:spPr>
            <a:xfrm>
              <a:off x="4176972" y="1607495"/>
              <a:ext cx="3499152" cy="1977669"/>
            </a:xfrm>
            <a:custGeom>
              <a:avLst/>
              <a:gdLst>
                <a:gd name="connsiteX0" fmla="*/ 3413389 w 3499152"/>
                <a:gd name="connsiteY0" fmla="*/ 1977670 h 1977669"/>
                <a:gd name="connsiteX1" fmla="*/ 0 w 3499152"/>
                <a:gd name="connsiteY1" fmla="*/ 1977670 h 1977669"/>
                <a:gd name="connsiteX2" fmla="*/ 0 w 3499152"/>
                <a:gd name="connsiteY2" fmla="*/ 0 h 1977669"/>
                <a:gd name="connsiteX3" fmla="*/ 3413389 w 3499152"/>
                <a:gd name="connsiteY3" fmla="*/ 0 h 1977669"/>
                <a:gd name="connsiteX4" fmla="*/ 3499153 w 3499152"/>
                <a:gd name="connsiteY4" fmla="*/ 107935 h 1977669"/>
                <a:gd name="connsiteX5" fmla="*/ 3499153 w 3499152"/>
                <a:gd name="connsiteY5" fmla="*/ 1869735 h 1977669"/>
                <a:gd name="connsiteX6" fmla="*/ 3413389 w 3499152"/>
                <a:gd name="connsiteY6" fmla="*/ 1977670 h 19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9152" h="1977669">
                  <a:moveTo>
                    <a:pt x="3413389" y="1977670"/>
                  </a:moveTo>
                  <a:lnTo>
                    <a:pt x="0" y="1977670"/>
                  </a:lnTo>
                  <a:lnTo>
                    <a:pt x="0" y="0"/>
                  </a:lnTo>
                  <a:lnTo>
                    <a:pt x="3413389" y="0"/>
                  </a:lnTo>
                  <a:cubicBezTo>
                    <a:pt x="3460702" y="0"/>
                    <a:pt x="3499153" y="48391"/>
                    <a:pt x="3499153" y="107935"/>
                  </a:cubicBezTo>
                  <a:lnTo>
                    <a:pt x="3499153" y="1869735"/>
                  </a:lnTo>
                  <a:cubicBezTo>
                    <a:pt x="3499153" y="1929451"/>
                    <a:pt x="3460702" y="1977670"/>
                    <a:pt x="3413389" y="1977670"/>
                  </a:cubicBezTo>
                  <a:close/>
                </a:path>
              </a:pathLst>
            </a:custGeom>
            <a:solidFill>
              <a:srgbClr val="FFFFFF"/>
            </a:solidFill>
            <a:ln w="13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3B108B6-8929-766E-EB1B-004950492C73}"/>
                </a:ext>
              </a:extLst>
            </p:cNvPr>
            <p:cNvSpPr/>
            <p:nvPr/>
          </p:nvSpPr>
          <p:spPr>
            <a:xfrm>
              <a:off x="4233421" y="1730492"/>
              <a:ext cx="3386391" cy="1835758"/>
            </a:xfrm>
            <a:custGeom>
              <a:avLst/>
              <a:gdLst>
                <a:gd name="connsiteX0" fmla="*/ 0 w 3386391"/>
                <a:gd name="connsiteY0" fmla="*/ 1835587 h 1835758"/>
                <a:gd name="connsiteX1" fmla="*/ 0 w 3386391"/>
                <a:gd name="connsiteY1" fmla="*/ 0 h 1835758"/>
                <a:gd name="connsiteX2" fmla="*/ 3362803 w 3386391"/>
                <a:gd name="connsiteY2" fmla="*/ 0 h 1835758"/>
                <a:gd name="connsiteX3" fmla="*/ 3386391 w 3386391"/>
                <a:gd name="connsiteY3" fmla="*/ 29686 h 1835758"/>
                <a:gd name="connsiteX4" fmla="*/ 3386391 w 3386391"/>
                <a:gd name="connsiteY4" fmla="*/ 1806072 h 1835758"/>
                <a:gd name="connsiteX5" fmla="*/ 3362803 w 3386391"/>
                <a:gd name="connsiteY5" fmla="*/ 1835758 h 1835758"/>
                <a:gd name="connsiteX6" fmla="*/ 0 w 3386391"/>
                <a:gd name="connsiteY6" fmla="*/ 1835758 h 183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391" h="1835758">
                  <a:moveTo>
                    <a:pt x="0" y="1835587"/>
                  </a:moveTo>
                  <a:lnTo>
                    <a:pt x="0" y="0"/>
                  </a:lnTo>
                  <a:lnTo>
                    <a:pt x="3362803" y="0"/>
                  </a:lnTo>
                  <a:cubicBezTo>
                    <a:pt x="3375757" y="0"/>
                    <a:pt x="3386391" y="13213"/>
                    <a:pt x="3386391" y="29686"/>
                  </a:cubicBezTo>
                  <a:lnTo>
                    <a:pt x="3386391" y="1806072"/>
                  </a:lnTo>
                  <a:cubicBezTo>
                    <a:pt x="3386391" y="1822373"/>
                    <a:pt x="3375893" y="1835758"/>
                    <a:pt x="3362803" y="1835758"/>
                  </a:cubicBezTo>
                  <a:lnTo>
                    <a:pt x="0" y="1835758"/>
                  </a:lnTo>
                  <a:close/>
                </a:path>
              </a:pathLst>
            </a:custGeom>
            <a:gradFill>
              <a:gsLst>
                <a:gs pos="0">
                  <a:srgbClr val="EDF3FB"/>
                </a:gs>
                <a:gs pos="50000">
                  <a:srgbClr val="F6F9FD"/>
                </a:gs>
                <a:gs pos="100000">
                  <a:srgbClr val="FFFFFF"/>
                </a:gs>
              </a:gsLst>
              <a:lin ang="0" scaled="1"/>
            </a:gradFill>
            <a:ln w="13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0D0DD84-96C5-93EB-7682-35D290862F52}"/>
                </a:ext>
              </a:extLst>
            </p:cNvPr>
            <p:cNvSpPr/>
            <p:nvPr/>
          </p:nvSpPr>
          <p:spPr>
            <a:xfrm>
              <a:off x="11273041" y="1737051"/>
              <a:ext cx="374690" cy="1718556"/>
            </a:xfrm>
            <a:custGeom>
              <a:avLst/>
              <a:gdLst>
                <a:gd name="connsiteX0" fmla="*/ 312106 w 374690"/>
                <a:gd name="connsiteY0" fmla="*/ 1718556 h 1718556"/>
                <a:gd name="connsiteX1" fmla="*/ 62585 w 374690"/>
                <a:gd name="connsiteY1" fmla="*/ 1718556 h 1718556"/>
                <a:gd name="connsiteX2" fmla="*/ 0 w 374690"/>
                <a:gd name="connsiteY2" fmla="*/ 1639793 h 1718556"/>
                <a:gd name="connsiteX3" fmla="*/ 0 w 374690"/>
                <a:gd name="connsiteY3" fmla="*/ 78764 h 1718556"/>
                <a:gd name="connsiteX4" fmla="*/ 62585 w 374690"/>
                <a:gd name="connsiteY4" fmla="*/ 0 h 1718556"/>
                <a:gd name="connsiteX5" fmla="*/ 312106 w 374690"/>
                <a:gd name="connsiteY5" fmla="*/ 0 h 1718556"/>
                <a:gd name="connsiteX6" fmla="*/ 374691 w 374690"/>
                <a:gd name="connsiteY6" fmla="*/ 78764 h 1718556"/>
                <a:gd name="connsiteX7" fmla="*/ 374691 w 374690"/>
                <a:gd name="connsiteY7" fmla="*/ 1639793 h 1718556"/>
                <a:gd name="connsiteX8" fmla="*/ 312106 w 374690"/>
                <a:gd name="connsiteY8" fmla="*/ 1718556 h 171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4690" h="1718556">
                  <a:moveTo>
                    <a:pt x="312106" y="1718556"/>
                  </a:moveTo>
                  <a:lnTo>
                    <a:pt x="62585" y="1718556"/>
                  </a:lnTo>
                  <a:cubicBezTo>
                    <a:pt x="27952" y="1718556"/>
                    <a:pt x="0" y="1683207"/>
                    <a:pt x="0" y="1639793"/>
                  </a:cubicBezTo>
                  <a:lnTo>
                    <a:pt x="0" y="78764"/>
                  </a:lnTo>
                  <a:cubicBezTo>
                    <a:pt x="0" y="35178"/>
                    <a:pt x="28088" y="0"/>
                    <a:pt x="62585" y="0"/>
                  </a:cubicBezTo>
                  <a:lnTo>
                    <a:pt x="312106" y="0"/>
                  </a:lnTo>
                  <a:cubicBezTo>
                    <a:pt x="346739" y="0"/>
                    <a:pt x="374691" y="35349"/>
                    <a:pt x="374691" y="78764"/>
                  </a:cubicBezTo>
                  <a:lnTo>
                    <a:pt x="374691" y="1639793"/>
                  </a:lnTo>
                  <a:cubicBezTo>
                    <a:pt x="374691" y="1683379"/>
                    <a:pt x="346603" y="1718556"/>
                    <a:pt x="312106" y="1718556"/>
                  </a:cubicBezTo>
                  <a:close/>
                </a:path>
              </a:pathLst>
            </a:custGeom>
            <a:solidFill>
              <a:srgbClr val="8F4298"/>
            </a:solidFill>
            <a:ln w="13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93A4B41-B42B-1F4E-ABD7-9A370E55FBDF}"/>
                </a:ext>
              </a:extLst>
            </p:cNvPr>
            <p:cNvSpPr/>
            <p:nvPr/>
          </p:nvSpPr>
          <p:spPr>
            <a:xfrm>
              <a:off x="8015501" y="1607495"/>
              <a:ext cx="3499153" cy="1977669"/>
            </a:xfrm>
            <a:custGeom>
              <a:avLst/>
              <a:gdLst>
                <a:gd name="connsiteX0" fmla="*/ 3413525 w 3499153"/>
                <a:gd name="connsiteY0" fmla="*/ 1977670 h 1977669"/>
                <a:gd name="connsiteX1" fmla="*/ 0 w 3499153"/>
                <a:gd name="connsiteY1" fmla="*/ 1977670 h 1977669"/>
                <a:gd name="connsiteX2" fmla="*/ 0 w 3499153"/>
                <a:gd name="connsiteY2" fmla="*/ 0 h 1977669"/>
                <a:gd name="connsiteX3" fmla="*/ 3413389 w 3499153"/>
                <a:gd name="connsiteY3" fmla="*/ 0 h 1977669"/>
                <a:gd name="connsiteX4" fmla="*/ 3499153 w 3499153"/>
                <a:gd name="connsiteY4" fmla="*/ 107935 h 1977669"/>
                <a:gd name="connsiteX5" fmla="*/ 3499153 w 3499153"/>
                <a:gd name="connsiteY5" fmla="*/ 1869735 h 1977669"/>
                <a:gd name="connsiteX6" fmla="*/ 3413525 w 3499153"/>
                <a:gd name="connsiteY6" fmla="*/ 1977670 h 19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9153" h="1977669">
                  <a:moveTo>
                    <a:pt x="3413525" y="1977670"/>
                  </a:moveTo>
                  <a:lnTo>
                    <a:pt x="0" y="1977670"/>
                  </a:lnTo>
                  <a:lnTo>
                    <a:pt x="0" y="0"/>
                  </a:lnTo>
                  <a:lnTo>
                    <a:pt x="3413389" y="0"/>
                  </a:lnTo>
                  <a:cubicBezTo>
                    <a:pt x="3460702" y="0"/>
                    <a:pt x="3499153" y="48391"/>
                    <a:pt x="3499153" y="107935"/>
                  </a:cubicBezTo>
                  <a:lnTo>
                    <a:pt x="3499153" y="1869735"/>
                  </a:lnTo>
                  <a:cubicBezTo>
                    <a:pt x="3499290" y="1929451"/>
                    <a:pt x="3460839" y="1977670"/>
                    <a:pt x="3413525" y="1977670"/>
                  </a:cubicBezTo>
                  <a:close/>
                </a:path>
              </a:pathLst>
            </a:custGeom>
            <a:solidFill>
              <a:srgbClr val="FFFFFF"/>
            </a:solidFill>
            <a:ln w="13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A365B45-37D9-95C1-088E-3395A69429E6}"/>
                </a:ext>
              </a:extLst>
            </p:cNvPr>
            <p:cNvSpPr/>
            <p:nvPr/>
          </p:nvSpPr>
          <p:spPr>
            <a:xfrm>
              <a:off x="8061559" y="1730492"/>
              <a:ext cx="3386391" cy="1835758"/>
            </a:xfrm>
            <a:custGeom>
              <a:avLst/>
              <a:gdLst>
                <a:gd name="connsiteX0" fmla="*/ 0 w 3386391"/>
                <a:gd name="connsiteY0" fmla="*/ 1835587 h 1835758"/>
                <a:gd name="connsiteX1" fmla="*/ 0 w 3386391"/>
                <a:gd name="connsiteY1" fmla="*/ 0 h 1835758"/>
                <a:gd name="connsiteX2" fmla="*/ 3362803 w 3386391"/>
                <a:gd name="connsiteY2" fmla="*/ 0 h 1835758"/>
                <a:gd name="connsiteX3" fmla="*/ 3386391 w 3386391"/>
                <a:gd name="connsiteY3" fmla="*/ 29686 h 1835758"/>
                <a:gd name="connsiteX4" fmla="*/ 3386391 w 3386391"/>
                <a:gd name="connsiteY4" fmla="*/ 1806072 h 1835758"/>
                <a:gd name="connsiteX5" fmla="*/ 3362803 w 3386391"/>
                <a:gd name="connsiteY5" fmla="*/ 1835758 h 1835758"/>
                <a:gd name="connsiteX6" fmla="*/ 0 w 3386391"/>
                <a:gd name="connsiteY6" fmla="*/ 1835758 h 183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391" h="1835758">
                  <a:moveTo>
                    <a:pt x="0" y="1835587"/>
                  </a:moveTo>
                  <a:lnTo>
                    <a:pt x="0" y="0"/>
                  </a:lnTo>
                  <a:lnTo>
                    <a:pt x="3362803" y="0"/>
                  </a:lnTo>
                  <a:cubicBezTo>
                    <a:pt x="3375756" y="0"/>
                    <a:pt x="3386391" y="13213"/>
                    <a:pt x="3386391" y="29686"/>
                  </a:cubicBezTo>
                  <a:lnTo>
                    <a:pt x="3386391" y="1806072"/>
                  </a:lnTo>
                  <a:cubicBezTo>
                    <a:pt x="3386391" y="1822373"/>
                    <a:pt x="3375892" y="1835758"/>
                    <a:pt x="3362803" y="1835758"/>
                  </a:cubicBezTo>
                  <a:lnTo>
                    <a:pt x="0" y="1835758"/>
                  </a:lnTo>
                  <a:close/>
                </a:path>
              </a:pathLst>
            </a:custGeom>
            <a:gradFill>
              <a:gsLst>
                <a:gs pos="0">
                  <a:srgbClr val="EDF3FB"/>
                </a:gs>
                <a:gs pos="50000">
                  <a:srgbClr val="F6F9FD"/>
                </a:gs>
                <a:gs pos="100000">
                  <a:srgbClr val="FFFFFF"/>
                </a:gs>
              </a:gsLst>
              <a:lin ang="0" scaled="1"/>
            </a:gradFill>
            <a:ln w="13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D774477-F9A5-57C2-8808-7EBA79D535C6}"/>
                </a:ext>
              </a:extLst>
            </p:cNvPr>
            <p:cNvSpPr/>
            <p:nvPr/>
          </p:nvSpPr>
          <p:spPr>
            <a:xfrm>
              <a:off x="302038" y="3875735"/>
              <a:ext cx="3499153" cy="1977669"/>
            </a:xfrm>
            <a:custGeom>
              <a:avLst/>
              <a:gdLst>
                <a:gd name="connsiteX0" fmla="*/ 3413525 w 3499153"/>
                <a:gd name="connsiteY0" fmla="*/ 1977670 h 1977669"/>
                <a:gd name="connsiteX1" fmla="*/ 0 w 3499153"/>
                <a:gd name="connsiteY1" fmla="*/ 1977670 h 1977669"/>
                <a:gd name="connsiteX2" fmla="*/ 0 w 3499153"/>
                <a:gd name="connsiteY2" fmla="*/ 0 h 1977669"/>
                <a:gd name="connsiteX3" fmla="*/ 3413389 w 3499153"/>
                <a:gd name="connsiteY3" fmla="*/ 0 h 1977669"/>
                <a:gd name="connsiteX4" fmla="*/ 3499154 w 3499153"/>
                <a:gd name="connsiteY4" fmla="*/ 107935 h 1977669"/>
                <a:gd name="connsiteX5" fmla="*/ 3499154 w 3499153"/>
                <a:gd name="connsiteY5" fmla="*/ 1869735 h 1977669"/>
                <a:gd name="connsiteX6" fmla="*/ 3413525 w 3499153"/>
                <a:gd name="connsiteY6" fmla="*/ 1977670 h 19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9153" h="1977669">
                  <a:moveTo>
                    <a:pt x="3413525" y="1977670"/>
                  </a:moveTo>
                  <a:lnTo>
                    <a:pt x="0" y="1977670"/>
                  </a:lnTo>
                  <a:lnTo>
                    <a:pt x="0" y="0"/>
                  </a:lnTo>
                  <a:lnTo>
                    <a:pt x="3413389" y="0"/>
                  </a:lnTo>
                  <a:cubicBezTo>
                    <a:pt x="3460703" y="0"/>
                    <a:pt x="3499154" y="48391"/>
                    <a:pt x="3499154" y="107935"/>
                  </a:cubicBezTo>
                  <a:lnTo>
                    <a:pt x="3499154" y="1869735"/>
                  </a:lnTo>
                  <a:cubicBezTo>
                    <a:pt x="3499290" y="1929279"/>
                    <a:pt x="3460839" y="1977670"/>
                    <a:pt x="3413525" y="1977670"/>
                  </a:cubicBezTo>
                  <a:close/>
                </a:path>
              </a:pathLst>
            </a:custGeom>
            <a:solidFill>
              <a:srgbClr val="FFFFFF"/>
            </a:solidFill>
            <a:ln w="13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1AE9E38-1130-06E6-428D-C0A6D822AC0D}"/>
                </a:ext>
              </a:extLst>
            </p:cNvPr>
            <p:cNvSpPr/>
            <p:nvPr/>
          </p:nvSpPr>
          <p:spPr>
            <a:xfrm>
              <a:off x="3742504" y="4005291"/>
              <a:ext cx="191764" cy="1718556"/>
            </a:xfrm>
            <a:custGeom>
              <a:avLst/>
              <a:gdLst>
                <a:gd name="connsiteX0" fmla="*/ 312105 w 374689"/>
                <a:gd name="connsiteY0" fmla="*/ 1718557 h 1718556"/>
                <a:gd name="connsiteX1" fmla="*/ 62585 w 374689"/>
                <a:gd name="connsiteY1" fmla="*/ 1718557 h 1718556"/>
                <a:gd name="connsiteX2" fmla="*/ 0 w 374689"/>
                <a:gd name="connsiteY2" fmla="*/ 1639793 h 1718556"/>
                <a:gd name="connsiteX3" fmla="*/ 0 w 374689"/>
                <a:gd name="connsiteY3" fmla="*/ 78764 h 1718556"/>
                <a:gd name="connsiteX4" fmla="*/ 62585 w 374689"/>
                <a:gd name="connsiteY4" fmla="*/ 0 h 1718556"/>
                <a:gd name="connsiteX5" fmla="*/ 312105 w 374689"/>
                <a:gd name="connsiteY5" fmla="*/ 0 h 1718556"/>
                <a:gd name="connsiteX6" fmla="*/ 374690 w 374689"/>
                <a:gd name="connsiteY6" fmla="*/ 78764 h 1718556"/>
                <a:gd name="connsiteX7" fmla="*/ 374690 w 374689"/>
                <a:gd name="connsiteY7" fmla="*/ 1639793 h 1718556"/>
                <a:gd name="connsiteX8" fmla="*/ 312105 w 374689"/>
                <a:gd name="connsiteY8" fmla="*/ 1718557 h 171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4689" h="1718556">
                  <a:moveTo>
                    <a:pt x="312105" y="1718557"/>
                  </a:moveTo>
                  <a:lnTo>
                    <a:pt x="62585" y="1718557"/>
                  </a:lnTo>
                  <a:cubicBezTo>
                    <a:pt x="27952" y="1718557"/>
                    <a:pt x="0" y="1683207"/>
                    <a:pt x="0" y="1639793"/>
                  </a:cubicBezTo>
                  <a:lnTo>
                    <a:pt x="0" y="78764"/>
                  </a:lnTo>
                  <a:cubicBezTo>
                    <a:pt x="0" y="35178"/>
                    <a:pt x="28088" y="0"/>
                    <a:pt x="62585" y="0"/>
                  </a:cubicBezTo>
                  <a:lnTo>
                    <a:pt x="312105" y="0"/>
                  </a:lnTo>
                  <a:cubicBezTo>
                    <a:pt x="346738" y="0"/>
                    <a:pt x="374690" y="35349"/>
                    <a:pt x="374690" y="78764"/>
                  </a:cubicBezTo>
                  <a:lnTo>
                    <a:pt x="374690" y="1639793"/>
                  </a:lnTo>
                  <a:cubicBezTo>
                    <a:pt x="374690" y="1683207"/>
                    <a:pt x="346602" y="1718557"/>
                    <a:pt x="312105" y="1718557"/>
                  </a:cubicBezTo>
                  <a:close/>
                </a:path>
              </a:pathLst>
            </a:custGeom>
            <a:solidFill>
              <a:srgbClr val="ED8423"/>
            </a:solidFill>
            <a:ln w="13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F8799C2-E125-662F-A0BE-CAD7B7F1DBC3}"/>
                </a:ext>
              </a:extLst>
            </p:cNvPr>
            <p:cNvSpPr/>
            <p:nvPr/>
          </p:nvSpPr>
          <p:spPr>
            <a:xfrm>
              <a:off x="368878" y="3957167"/>
              <a:ext cx="3386391" cy="1835758"/>
            </a:xfrm>
            <a:custGeom>
              <a:avLst/>
              <a:gdLst>
                <a:gd name="connsiteX0" fmla="*/ 0 w 3386391"/>
                <a:gd name="connsiteY0" fmla="*/ 1835587 h 1835758"/>
                <a:gd name="connsiteX1" fmla="*/ 0 w 3386391"/>
                <a:gd name="connsiteY1" fmla="*/ 0 h 1835758"/>
                <a:gd name="connsiteX2" fmla="*/ 3362803 w 3386391"/>
                <a:gd name="connsiteY2" fmla="*/ 0 h 1835758"/>
                <a:gd name="connsiteX3" fmla="*/ 3386392 w 3386391"/>
                <a:gd name="connsiteY3" fmla="*/ 29687 h 1835758"/>
                <a:gd name="connsiteX4" fmla="*/ 3386392 w 3386391"/>
                <a:gd name="connsiteY4" fmla="*/ 1806072 h 1835758"/>
                <a:gd name="connsiteX5" fmla="*/ 3362803 w 3386391"/>
                <a:gd name="connsiteY5" fmla="*/ 1835758 h 1835758"/>
                <a:gd name="connsiteX6" fmla="*/ 0 w 3386391"/>
                <a:gd name="connsiteY6" fmla="*/ 1835758 h 183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391" h="1835758">
                  <a:moveTo>
                    <a:pt x="0" y="1835587"/>
                  </a:moveTo>
                  <a:lnTo>
                    <a:pt x="0" y="0"/>
                  </a:lnTo>
                  <a:lnTo>
                    <a:pt x="3362803" y="0"/>
                  </a:lnTo>
                  <a:cubicBezTo>
                    <a:pt x="3375757" y="0"/>
                    <a:pt x="3386392" y="13213"/>
                    <a:pt x="3386392" y="29687"/>
                  </a:cubicBezTo>
                  <a:lnTo>
                    <a:pt x="3386392" y="1806072"/>
                  </a:lnTo>
                  <a:cubicBezTo>
                    <a:pt x="3386392" y="1822374"/>
                    <a:pt x="3375893" y="1835758"/>
                    <a:pt x="3362803" y="1835758"/>
                  </a:cubicBezTo>
                  <a:lnTo>
                    <a:pt x="0" y="1835758"/>
                  </a:lnTo>
                  <a:close/>
                </a:path>
              </a:pathLst>
            </a:custGeom>
            <a:gradFill>
              <a:gsLst>
                <a:gs pos="0">
                  <a:srgbClr val="EDF3FB"/>
                </a:gs>
                <a:gs pos="50000">
                  <a:srgbClr val="F6F9FD"/>
                </a:gs>
                <a:gs pos="100000">
                  <a:srgbClr val="FFFFFF"/>
                </a:gs>
              </a:gsLst>
              <a:lin ang="0" scaled="1"/>
            </a:gradFill>
            <a:ln w="13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157DDD2-2DAB-13D7-1938-6048459FEE75}"/>
                </a:ext>
              </a:extLst>
            </p:cNvPr>
            <p:cNvSpPr txBox="1"/>
            <p:nvPr/>
          </p:nvSpPr>
          <p:spPr>
            <a:xfrm>
              <a:off x="486079" y="1969107"/>
              <a:ext cx="3234379" cy="1138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700" b="1" dirty="0"/>
                <a:t>Audit drives are flexible</a:t>
              </a:r>
              <a:r>
                <a:rPr lang="en-IN" sz="1700" dirty="0"/>
                <a:t> – volunteers can audit anytime, as many times as they like.</a:t>
              </a:r>
            </a:p>
            <a:p>
              <a:pPr algn="l"/>
              <a:endParaRPr lang="en-IN" sz="17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08BCA18-2524-72EF-D703-0BE3A633BF16}"/>
                </a:ext>
              </a:extLst>
            </p:cNvPr>
            <p:cNvSpPr txBox="1"/>
            <p:nvPr/>
          </p:nvSpPr>
          <p:spPr>
            <a:xfrm>
              <a:off x="4374187" y="1911458"/>
              <a:ext cx="3234379" cy="1138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IN" sz="1700" b="1" dirty="0"/>
                <a:t>Multiple ways to contribute</a:t>
              </a:r>
              <a:r>
                <a:rPr lang="en-IN" sz="1700" dirty="0"/>
                <a:t> – from audits and social media advocacy to blogs, hackathons, and training sessions.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0F37966-30BA-688F-EB98-28EC7694A5C8}"/>
                </a:ext>
              </a:extLst>
            </p:cNvPr>
            <p:cNvSpPr txBox="1"/>
            <p:nvPr/>
          </p:nvSpPr>
          <p:spPr>
            <a:xfrm>
              <a:off x="8256185" y="1911458"/>
              <a:ext cx="3234379" cy="8771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IN" sz="1700" b="1" dirty="0"/>
                <a:t>Get creative</a:t>
              </a:r>
              <a:r>
                <a:rPr lang="en-IN" sz="1700" dirty="0"/>
                <a:t> – your team’s ideas can help make this movement go viral!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E58B26A-D9B2-B375-AC24-31FD3D7B2FD7}"/>
                </a:ext>
              </a:extLst>
            </p:cNvPr>
            <p:cNvSpPr txBox="1"/>
            <p:nvPr/>
          </p:nvSpPr>
          <p:spPr>
            <a:xfrm>
              <a:off x="462816" y="4265808"/>
              <a:ext cx="3234379" cy="8771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IN" sz="1700" b="1" dirty="0"/>
                <a:t>Onboard us as a volunteering partner</a:t>
              </a:r>
              <a:r>
                <a:rPr lang="en-IN" sz="1700" dirty="0"/>
                <a:t> – we’ll guide you through the simple sign-up process. 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3BEBB31-046A-1818-4B48-967E0EB3771F}"/>
                </a:ext>
              </a:extLst>
            </p:cNvPr>
            <p:cNvGrpSpPr/>
            <p:nvPr/>
          </p:nvGrpSpPr>
          <p:grpSpPr>
            <a:xfrm>
              <a:off x="4215013" y="3875735"/>
              <a:ext cx="3632095" cy="1977669"/>
              <a:chOff x="4215013" y="3875735"/>
              <a:chExt cx="3632095" cy="1977669"/>
            </a:xfrm>
          </p:grpSpPr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5C5A5278-3A63-AA0D-9FB0-9565AFABA55A}"/>
                  </a:ext>
                </a:extLst>
              </p:cNvPr>
              <p:cNvSpPr/>
              <p:nvPr/>
            </p:nvSpPr>
            <p:spPr>
              <a:xfrm>
                <a:off x="7472418" y="4005291"/>
                <a:ext cx="374690" cy="1718556"/>
              </a:xfrm>
              <a:custGeom>
                <a:avLst/>
                <a:gdLst>
                  <a:gd name="connsiteX0" fmla="*/ 312106 w 374690"/>
                  <a:gd name="connsiteY0" fmla="*/ 1718557 h 1718556"/>
                  <a:gd name="connsiteX1" fmla="*/ 62584 w 374690"/>
                  <a:gd name="connsiteY1" fmla="*/ 1718557 h 1718556"/>
                  <a:gd name="connsiteX2" fmla="*/ 0 w 374690"/>
                  <a:gd name="connsiteY2" fmla="*/ 1639793 h 1718556"/>
                  <a:gd name="connsiteX3" fmla="*/ 0 w 374690"/>
                  <a:gd name="connsiteY3" fmla="*/ 78764 h 1718556"/>
                  <a:gd name="connsiteX4" fmla="*/ 62584 w 374690"/>
                  <a:gd name="connsiteY4" fmla="*/ 0 h 1718556"/>
                  <a:gd name="connsiteX5" fmla="*/ 312106 w 374690"/>
                  <a:gd name="connsiteY5" fmla="*/ 0 h 1718556"/>
                  <a:gd name="connsiteX6" fmla="*/ 374690 w 374690"/>
                  <a:gd name="connsiteY6" fmla="*/ 78764 h 1718556"/>
                  <a:gd name="connsiteX7" fmla="*/ 374690 w 374690"/>
                  <a:gd name="connsiteY7" fmla="*/ 1639793 h 1718556"/>
                  <a:gd name="connsiteX8" fmla="*/ 312106 w 374690"/>
                  <a:gd name="connsiteY8" fmla="*/ 1718557 h 1718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4690" h="1718556">
                    <a:moveTo>
                      <a:pt x="312106" y="1718557"/>
                    </a:moveTo>
                    <a:lnTo>
                      <a:pt x="62584" y="1718557"/>
                    </a:lnTo>
                    <a:cubicBezTo>
                      <a:pt x="27952" y="1718557"/>
                      <a:pt x="0" y="1683207"/>
                      <a:pt x="0" y="1639793"/>
                    </a:cubicBezTo>
                    <a:lnTo>
                      <a:pt x="0" y="78764"/>
                    </a:lnTo>
                    <a:cubicBezTo>
                      <a:pt x="0" y="35178"/>
                      <a:pt x="28088" y="0"/>
                      <a:pt x="62584" y="0"/>
                    </a:cubicBezTo>
                    <a:lnTo>
                      <a:pt x="312106" y="0"/>
                    </a:lnTo>
                    <a:cubicBezTo>
                      <a:pt x="346738" y="0"/>
                      <a:pt x="374690" y="35349"/>
                      <a:pt x="374690" y="78764"/>
                    </a:cubicBezTo>
                    <a:lnTo>
                      <a:pt x="374690" y="1639793"/>
                    </a:lnTo>
                    <a:cubicBezTo>
                      <a:pt x="374826" y="1683207"/>
                      <a:pt x="346738" y="1718557"/>
                      <a:pt x="312106" y="1718557"/>
                    </a:cubicBezTo>
                    <a:close/>
                  </a:path>
                </a:pathLst>
              </a:custGeom>
              <a:solidFill>
                <a:srgbClr val="231F20"/>
              </a:solidFill>
              <a:ln w="13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8FE063E5-0605-DF44-73E4-AA5347605023}"/>
                  </a:ext>
                </a:extLst>
              </p:cNvPr>
              <p:cNvSpPr/>
              <p:nvPr/>
            </p:nvSpPr>
            <p:spPr>
              <a:xfrm>
                <a:off x="4215013" y="3875735"/>
                <a:ext cx="3499153" cy="1977669"/>
              </a:xfrm>
              <a:custGeom>
                <a:avLst/>
                <a:gdLst>
                  <a:gd name="connsiteX0" fmla="*/ 3413389 w 3499153"/>
                  <a:gd name="connsiteY0" fmla="*/ 1977670 h 1977669"/>
                  <a:gd name="connsiteX1" fmla="*/ 0 w 3499153"/>
                  <a:gd name="connsiteY1" fmla="*/ 1977670 h 1977669"/>
                  <a:gd name="connsiteX2" fmla="*/ 0 w 3499153"/>
                  <a:gd name="connsiteY2" fmla="*/ 0 h 1977669"/>
                  <a:gd name="connsiteX3" fmla="*/ 3413389 w 3499153"/>
                  <a:gd name="connsiteY3" fmla="*/ 0 h 1977669"/>
                  <a:gd name="connsiteX4" fmla="*/ 3499153 w 3499153"/>
                  <a:gd name="connsiteY4" fmla="*/ 107935 h 1977669"/>
                  <a:gd name="connsiteX5" fmla="*/ 3499153 w 3499153"/>
                  <a:gd name="connsiteY5" fmla="*/ 1869735 h 1977669"/>
                  <a:gd name="connsiteX6" fmla="*/ 3413389 w 3499153"/>
                  <a:gd name="connsiteY6" fmla="*/ 1977670 h 19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99153" h="1977669">
                    <a:moveTo>
                      <a:pt x="3413389" y="1977670"/>
                    </a:moveTo>
                    <a:lnTo>
                      <a:pt x="0" y="1977670"/>
                    </a:lnTo>
                    <a:lnTo>
                      <a:pt x="0" y="0"/>
                    </a:lnTo>
                    <a:lnTo>
                      <a:pt x="3413389" y="0"/>
                    </a:lnTo>
                    <a:cubicBezTo>
                      <a:pt x="3460702" y="0"/>
                      <a:pt x="3499153" y="48391"/>
                      <a:pt x="3499153" y="107935"/>
                    </a:cubicBezTo>
                    <a:lnTo>
                      <a:pt x="3499153" y="1869735"/>
                    </a:lnTo>
                    <a:cubicBezTo>
                      <a:pt x="3499153" y="1929279"/>
                      <a:pt x="3460839" y="1977670"/>
                      <a:pt x="3413389" y="19776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6D134906-2D42-8E6F-F386-6E8EBE8E65E9}"/>
                  </a:ext>
                </a:extLst>
              </p:cNvPr>
              <p:cNvSpPr/>
              <p:nvPr/>
            </p:nvSpPr>
            <p:spPr>
              <a:xfrm>
                <a:off x="4281854" y="3988341"/>
                <a:ext cx="3386391" cy="1835758"/>
              </a:xfrm>
              <a:custGeom>
                <a:avLst/>
                <a:gdLst>
                  <a:gd name="connsiteX0" fmla="*/ 0 w 3386391"/>
                  <a:gd name="connsiteY0" fmla="*/ 1835587 h 1835758"/>
                  <a:gd name="connsiteX1" fmla="*/ 0 w 3386391"/>
                  <a:gd name="connsiteY1" fmla="*/ 0 h 1835758"/>
                  <a:gd name="connsiteX2" fmla="*/ 3362803 w 3386391"/>
                  <a:gd name="connsiteY2" fmla="*/ 0 h 1835758"/>
                  <a:gd name="connsiteX3" fmla="*/ 3386391 w 3386391"/>
                  <a:gd name="connsiteY3" fmla="*/ 29687 h 1835758"/>
                  <a:gd name="connsiteX4" fmla="*/ 3386391 w 3386391"/>
                  <a:gd name="connsiteY4" fmla="*/ 1806072 h 1835758"/>
                  <a:gd name="connsiteX5" fmla="*/ 3362803 w 3386391"/>
                  <a:gd name="connsiteY5" fmla="*/ 1835758 h 1835758"/>
                  <a:gd name="connsiteX6" fmla="*/ 0 w 3386391"/>
                  <a:gd name="connsiteY6" fmla="*/ 1835758 h 183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6391" h="1835758">
                    <a:moveTo>
                      <a:pt x="0" y="1835587"/>
                    </a:moveTo>
                    <a:lnTo>
                      <a:pt x="0" y="0"/>
                    </a:lnTo>
                    <a:lnTo>
                      <a:pt x="3362803" y="0"/>
                    </a:lnTo>
                    <a:cubicBezTo>
                      <a:pt x="3375757" y="0"/>
                      <a:pt x="3386391" y="13213"/>
                      <a:pt x="3386391" y="29687"/>
                    </a:cubicBezTo>
                    <a:lnTo>
                      <a:pt x="3386391" y="1806072"/>
                    </a:lnTo>
                    <a:cubicBezTo>
                      <a:pt x="3386391" y="1822374"/>
                      <a:pt x="3375892" y="1835758"/>
                      <a:pt x="3362803" y="1835758"/>
                    </a:cubicBezTo>
                    <a:lnTo>
                      <a:pt x="0" y="1835758"/>
                    </a:lnTo>
                    <a:close/>
                  </a:path>
                </a:pathLst>
              </a:custGeom>
              <a:gradFill>
                <a:gsLst>
                  <a:gs pos="0">
                    <a:srgbClr val="EDF3FB"/>
                  </a:gs>
                  <a:gs pos="50000">
                    <a:srgbClr val="F6F9FD"/>
                  </a:gs>
                  <a:gs pos="100000">
                    <a:srgbClr val="FFFFFF"/>
                  </a:gs>
                </a:gsLst>
                <a:lin ang="0" scaled="1"/>
              </a:gradFill>
              <a:ln w="13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1AC0BB-5002-F564-1508-0E918863BA23}"/>
                  </a:ext>
                </a:extLst>
              </p:cNvPr>
              <p:cNvSpPr txBox="1"/>
              <p:nvPr/>
            </p:nvSpPr>
            <p:spPr>
              <a:xfrm>
                <a:off x="4402826" y="4153210"/>
                <a:ext cx="32343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endParaRPr lang="en-IN" sz="1800" dirty="0"/>
              </a:p>
            </p:txBody>
          </p:sp>
        </p:grp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78F9D9C1-B1ED-B27B-9476-98A199A0E3D9}"/>
                </a:ext>
              </a:extLst>
            </p:cNvPr>
            <p:cNvSpPr/>
            <p:nvPr/>
          </p:nvSpPr>
          <p:spPr>
            <a:xfrm>
              <a:off x="11273041" y="3990186"/>
              <a:ext cx="374690" cy="1718556"/>
            </a:xfrm>
            <a:custGeom>
              <a:avLst/>
              <a:gdLst>
                <a:gd name="connsiteX0" fmla="*/ 312106 w 374690"/>
                <a:gd name="connsiteY0" fmla="*/ 1718557 h 1718556"/>
                <a:gd name="connsiteX1" fmla="*/ 62584 w 374690"/>
                <a:gd name="connsiteY1" fmla="*/ 1718557 h 1718556"/>
                <a:gd name="connsiteX2" fmla="*/ 0 w 374690"/>
                <a:gd name="connsiteY2" fmla="*/ 1639793 h 1718556"/>
                <a:gd name="connsiteX3" fmla="*/ 0 w 374690"/>
                <a:gd name="connsiteY3" fmla="*/ 78764 h 1718556"/>
                <a:gd name="connsiteX4" fmla="*/ 62584 w 374690"/>
                <a:gd name="connsiteY4" fmla="*/ 0 h 1718556"/>
                <a:gd name="connsiteX5" fmla="*/ 312106 w 374690"/>
                <a:gd name="connsiteY5" fmla="*/ 0 h 1718556"/>
                <a:gd name="connsiteX6" fmla="*/ 374690 w 374690"/>
                <a:gd name="connsiteY6" fmla="*/ 78764 h 1718556"/>
                <a:gd name="connsiteX7" fmla="*/ 374690 w 374690"/>
                <a:gd name="connsiteY7" fmla="*/ 1639793 h 1718556"/>
                <a:gd name="connsiteX8" fmla="*/ 312106 w 374690"/>
                <a:gd name="connsiteY8" fmla="*/ 1718557 h 171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4690" h="1718556">
                  <a:moveTo>
                    <a:pt x="312106" y="1718557"/>
                  </a:moveTo>
                  <a:lnTo>
                    <a:pt x="62584" y="1718557"/>
                  </a:lnTo>
                  <a:cubicBezTo>
                    <a:pt x="27952" y="1718557"/>
                    <a:pt x="0" y="1683207"/>
                    <a:pt x="0" y="1639793"/>
                  </a:cubicBezTo>
                  <a:lnTo>
                    <a:pt x="0" y="78764"/>
                  </a:lnTo>
                  <a:cubicBezTo>
                    <a:pt x="0" y="35178"/>
                    <a:pt x="28088" y="0"/>
                    <a:pt x="62584" y="0"/>
                  </a:cubicBezTo>
                  <a:lnTo>
                    <a:pt x="312106" y="0"/>
                  </a:lnTo>
                  <a:cubicBezTo>
                    <a:pt x="346738" y="0"/>
                    <a:pt x="374690" y="35349"/>
                    <a:pt x="374690" y="78764"/>
                  </a:cubicBezTo>
                  <a:lnTo>
                    <a:pt x="374690" y="1639793"/>
                  </a:lnTo>
                  <a:cubicBezTo>
                    <a:pt x="374826" y="1683207"/>
                    <a:pt x="346738" y="1718557"/>
                    <a:pt x="312106" y="1718557"/>
                  </a:cubicBezTo>
                  <a:close/>
                </a:path>
              </a:pathLst>
            </a:custGeom>
            <a:solidFill>
              <a:srgbClr val="6570B7"/>
            </a:solidFill>
            <a:ln w="13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1B076F96-CE25-1231-F174-D7F75DBB1077}"/>
                </a:ext>
              </a:extLst>
            </p:cNvPr>
            <p:cNvSpPr/>
            <p:nvPr/>
          </p:nvSpPr>
          <p:spPr>
            <a:xfrm>
              <a:off x="8092868" y="3973235"/>
              <a:ext cx="3386391" cy="1835758"/>
            </a:xfrm>
            <a:custGeom>
              <a:avLst/>
              <a:gdLst>
                <a:gd name="connsiteX0" fmla="*/ 0 w 3386391"/>
                <a:gd name="connsiteY0" fmla="*/ 1835587 h 1835758"/>
                <a:gd name="connsiteX1" fmla="*/ 0 w 3386391"/>
                <a:gd name="connsiteY1" fmla="*/ 0 h 1835758"/>
                <a:gd name="connsiteX2" fmla="*/ 3362803 w 3386391"/>
                <a:gd name="connsiteY2" fmla="*/ 0 h 1835758"/>
                <a:gd name="connsiteX3" fmla="*/ 3386391 w 3386391"/>
                <a:gd name="connsiteY3" fmla="*/ 29687 h 1835758"/>
                <a:gd name="connsiteX4" fmla="*/ 3386391 w 3386391"/>
                <a:gd name="connsiteY4" fmla="*/ 1806072 h 1835758"/>
                <a:gd name="connsiteX5" fmla="*/ 3362803 w 3386391"/>
                <a:gd name="connsiteY5" fmla="*/ 1835758 h 1835758"/>
                <a:gd name="connsiteX6" fmla="*/ 0 w 3386391"/>
                <a:gd name="connsiteY6" fmla="*/ 1835758 h 183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391" h="1835758">
                  <a:moveTo>
                    <a:pt x="0" y="1835587"/>
                  </a:moveTo>
                  <a:lnTo>
                    <a:pt x="0" y="0"/>
                  </a:lnTo>
                  <a:lnTo>
                    <a:pt x="3362803" y="0"/>
                  </a:lnTo>
                  <a:cubicBezTo>
                    <a:pt x="3375757" y="0"/>
                    <a:pt x="3386391" y="13213"/>
                    <a:pt x="3386391" y="29687"/>
                  </a:cubicBezTo>
                  <a:lnTo>
                    <a:pt x="3386391" y="1806072"/>
                  </a:lnTo>
                  <a:cubicBezTo>
                    <a:pt x="3386391" y="1822374"/>
                    <a:pt x="3375892" y="1835758"/>
                    <a:pt x="3362803" y="1835758"/>
                  </a:cubicBezTo>
                  <a:lnTo>
                    <a:pt x="0" y="1835758"/>
                  </a:lnTo>
                  <a:close/>
                </a:path>
              </a:pathLst>
            </a:custGeom>
            <a:gradFill>
              <a:gsLst>
                <a:gs pos="0">
                  <a:srgbClr val="EDF3FB"/>
                </a:gs>
                <a:gs pos="50000">
                  <a:srgbClr val="F6F9FD"/>
                </a:gs>
                <a:gs pos="100000">
                  <a:srgbClr val="FFFFFF"/>
                </a:gs>
              </a:gsLst>
              <a:lin ang="0" scaled="1"/>
            </a:gradFill>
            <a:ln w="136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None/>
              </a:pPr>
              <a:r>
                <a:rPr lang="en-IN" sz="1700" b="1" dirty="0"/>
                <a:t>Track your impact</a:t>
              </a:r>
              <a:r>
                <a:rPr lang="en-IN" sz="1700" dirty="0"/>
                <a:t> – full traceability of contributions is available.</a:t>
              </a:r>
            </a:p>
            <a:p>
              <a:r>
                <a:rPr lang="en-IN" sz="1700" b="1" dirty="0"/>
                <a:t>Get recognized</a:t>
              </a:r>
              <a:r>
                <a:rPr lang="en-IN" sz="1700" dirty="0"/>
                <a:t> – earn certificates and badges based on audits completed.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2D7B182-6612-3D37-216D-D6E6C1C2B43C}"/>
                </a:ext>
              </a:extLst>
            </p:cNvPr>
            <p:cNvSpPr txBox="1"/>
            <p:nvPr/>
          </p:nvSpPr>
          <p:spPr>
            <a:xfrm>
              <a:off x="8203449" y="4138105"/>
              <a:ext cx="323437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endParaRPr lang="en-IN" sz="18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88C5D0A-65C3-7F5C-EE22-7AB5FC22829B}"/>
                </a:ext>
              </a:extLst>
            </p:cNvPr>
            <p:cNvSpPr txBox="1"/>
            <p:nvPr/>
          </p:nvSpPr>
          <p:spPr>
            <a:xfrm>
              <a:off x="4307868" y="4248880"/>
              <a:ext cx="3386391" cy="8771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700" b="1" dirty="0"/>
                <a:t>Schedule a 60-minute training session</a:t>
              </a:r>
              <a:r>
                <a:rPr lang="en-IN" sz="1700" dirty="0"/>
                <a:t> – we’ll equip your trainers or volunteers to get started.</a:t>
              </a:r>
              <a:endParaRPr lang="en-US" sz="17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88651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7F084-60B6-DB97-3652-79856FED8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95C59ED-E532-FCA4-DEF4-564784BC1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292642" cy="68580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C915718-3B1E-5A5C-E7A7-99B1F21F6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2640"/>
            <a:ext cx="3067549" cy="129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C3F313D-2D82-042A-5499-A2862CF539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45760" y="2812216"/>
            <a:ext cx="3605367" cy="1482854"/>
          </a:xfrm>
          <a:prstGeom prst="rect">
            <a:avLst/>
          </a:prstGeom>
        </p:spPr>
      </p:pic>
      <p:sp>
        <p:nvSpPr>
          <p:cNvPr id="16" name="Subtitle 4">
            <a:extLst>
              <a:ext uri="{FF2B5EF4-FFF2-40B4-BE49-F238E27FC236}">
                <a16:creationId xmlns:a16="http://schemas.microsoft.com/office/drawing/2014/main" id="{E5D71D62-B759-4DAA-B67C-94A7F52A5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8444" y="4740326"/>
            <a:ext cx="3502321" cy="746074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en-IN" sz="1800" b="1" dirty="0"/>
              <a:t>Join us to create a barrier free, truly inclusive India by 2030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6ADB209-5D52-05C6-0445-40EA99D298C6}"/>
              </a:ext>
            </a:extLst>
          </p:cNvPr>
          <p:cNvCxnSpPr>
            <a:cxnSpLocks/>
          </p:cNvCxnSpPr>
          <p:nvPr/>
        </p:nvCxnSpPr>
        <p:spPr>
          <a:xfrm>
            <a:off x="4951562" y="4536695"/>
            <a:ext cx="65992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ubtitle 4">
            <a:extLst>
              <a:ext uri="{FF2B5EF4-FFF2-40B4-BE49-F238E27FC236}">
                <a16:creationId xmlns:a16="http://schemas.microsoft.com/office/drawing/2014/main" id="{5EF2B978-DDE2-EBE4-0720-895CD52712DB}"/>
              </a:ext>
            </a:extLst>
          </p:cNvPr>
          <p:cNvSpPr txBox="1">
            <a:spLocks/>
          </p:cNvSpPr>
          <p:nvPr/>
        </p:nvSpPr>
        <p:spPr>
          <a:xfrm>
            <a:off x="4649636" y="4740326"/>
            <a:ext cx="3234907" cy="746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IN" sz="1800" b="1" dirty="0"/>
              <a:t>Volunteering that makes a REAL difference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7AA87B5-C4EF-10B3-596A-245C2AC65EF8}"/>
              </a:ext>
            </a:extLst>
          </p:cNvPr>
          <p:cNvCxnSpPr>
            <a:cxnSpLocks/>
          </p:cNvCxnSpPr>
          <p:nvPr/>
        </p:nvCxnSpPr>
        <p:spPr>
          <a:xfrm>
            <a:off x="7990462" y="4740326"/>
            <a:ext cx="0" cy="7460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28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57179-1B4C-8C40-42D3-B2580D081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ED36767A-6DF5-1630-4D13-0A570FE9D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323163"/>
            <a:ext cx="12192000" cy="5348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C710BC-61CB-D5E0-2E55-9A5451CA0BB7}"/>
              </a:ext>
            </a:extLst>
          </p:cNvPr>
          <p:cNvSpPr txBox="1"/>
          <p:nvPr/>
        </p:nvSpPr>
        <p:spPr>
          <a:xfrm>
            <a:off x="527996" y="764808"/>
            <a:ext cx="6925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+mj-lt"/>
                <a:ea typeface="Inter 18pt" panose="02000503000000020004" pitchFamily="2" charset="0"/>
              </a:rPr>
              <a:t>What is the story behind our logo ?</a:t>
            </a:r>
            <a:endParaRPr lang="en-IN" sz="3600" b="1" dirty="0">
              <a:solidFill>
                <a:srgbClr val="EC4195"/>
              </a:solidFill>
              <a:latin typeface="+mj-lt"/>
              <a:ea typeface="Inter 18pt" panose="02000503000000020004" pitchFamily="2" charset="0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C48C03FE-055E-7DB7-B26B-F13B2FAD6837}"/>
              </a:ext>
            </a:extLst>
          </p:cNvPr>
          <p:cNvSpPr/>
          <p:nvPr/>
        </p:nvSpPr>
        <p:spPr>
          <a:xfrm rot="5400000">
            <a:off x="-42240" y="823975"/>
            <a:ext cx="612475" cy="527996"/>
          </a:xfrm>
          <a:prstGeom prst="triangle">
            <a:avLst/>
          </a:prstGeom>
          <a:solidFill>
            <a:srgbClr val="ED84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+mj-lt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E1FB8BD-AD3E-BA2E-6E72-B4D49AF5D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9154" y="208807"/>
            <a:ext cx="1002821" cy="41245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117AB1-96AF-559D-D177-B7850E698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8124" y="6430120"/>
            <a:ext cx="420782" cy="365125"/>
          </a:xfrm>
        </p:spPr>
        <p:txBody>
          <a:bodyPr/>
          <a:lstStyle/>
          <a:p>
            <a:fld id="{3F971ACD-8AEE-41AB-B19D-26A75E1F2F62}" type="slidenum">
              <a:rPr lang="en-IN" sz="1600" b="1" smtClean="0">
                <a:solidFill>
                  <a:schemeClr val="bg1"/>
                </a:solidFill>
              </a:rPr>
              <a:t>15</a:t>
            </a:fld>
            <a:endParaRPr lang="en-IN" sz="1600" b="1" dirty="0">
              <a:solidFill>
                <a:schemeClr val="bg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2E7DA97-7177-B3CD-0AAC-31255F5457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231"/>
          <a:stretch/>
        </p:blipFill>
        <p:spPr>
          <a:xfrm>
            <a:off x="3932862" y="1444779"/>
            <a:ext cx="2163138" cy="13527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8305AE7-1C50-5B55-74E9-3E21B8BEFC84}"/>
              </a:ext>
            </a:extLst>
          </p:cNvPr>
          <p:cNvSpPr txBox="1"/>
          <p:nvPr/>
        </p:nvSpPr>
        <p:spPr>
          <a:xfrm>
            <a:off x="2265218" y="3584864"/>
            <a:ext cx="80529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The four coloured segments and dots represent the able population </a:t>
            </a:r>
          </a:p>
          <a:p>
            <a:r>
              <a:rPr lang="en-IN" dirty="0"/>
              <a:t>The interlocked arms represent the crowdsourced, volunteer driven  design</a:t>
            </a:r>
          </a:p>
          <a:p>
            <a:r>
              <a:rPr lang="en-IN" dirty="0"/>
              <a:t>The uplifted figure and the circle represent the international symbol of disability</a:t>
            </a:r>
          </a:p>
          <a:p>
            <a:r>
              <a:rPr lang="en-IN" dirty="0"/>
              <a:t>The composite symbol represents the dream of a more inclusive India </a:t>
            </a:r>
          </a:p>
          <a:p>
            <a:r>
              <a:rPr lang="en-IN" dirty="0"/>
              <a:t>The five colours symbolise the five major disability groups – locomotor, speech, hearing, visual and mental disability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22C9D3B9-A265-F465-A84F-24FAC7BFB9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82511" y="1387794"/>
            <a:ext cx="649443" cy="549013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19FCD6F1-24B5-BE8D-B3C5-39E839AC33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27318" y="1829342"/>
            <a:ext cx="495451" cy="50884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AA986EC9-1383-CD71-A75F-A74B2673FF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87146" y="2331716"/>
            <a:ext cx="535623" cy="455279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18EC276-CE09-AD0A-CFC4-3709348A9FD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91695" y="2282632"/>
            <a:ext cx="495451" cy="49545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A646B85-97D1-E382-7717-13102808740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97758" y="1823506"/>
            <a:ext cx="535623" cy="46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9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1BFB2-5AD4-DCD4-E003-90712CB83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>
            <a:extLst>
              <a:ext uri="{FF2B5EF4-FFF2-40B4-BE49-F238E27FC236}">
                <a16:creationId xmlns:a16="http://schemas.microsoft.com/office/drawing/2014/main" id="{37458672-17E2-9867-9920-A51C978C613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135" y="1190241"/>
            <a:ext cx="3524985" cy="3436478"/>
          </a:xfrm>
          <a:prstGeom prst="rect">
            <a:avLst/>
          </a:prstGeom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id="{EDEBBC75-AB0E-3C90-70EF-DCA3AAA8C71F}"/>
              </a:ext>
            </a:extLst>
          </p:cNvPr>
          <p:cNvSpPr txBox="1"/>
          <p:nvPr/>
        </p:nvSpPr>
        <p:spPr>
          <a:xfrm>
            <a:off x="4214134" y="1575928"/>
            <a:ext cx="6621030" cy="284167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80984">
              <a:lnSpc>
                <a:spcPct val="150000"/>
              </a:lnSpc>
              <a:spcBef>
                <a:spcPts val="80"/>
              </a:spcBef>
            </a:pPr>
            <a:r>
              <a:rPr sz="2667" b="1" u="sng" spc="-7" dirty="0">
                <a:solidFill>
                  <a:srgbClr val="ED8423"/>
                </a:solidFill>
                <a:cs typeface="Tahoma"/>
              </a:rPr>
              <a:t>Vision</a:t>
            </a:r>
            <a:endParaRPr sz="2667" b="1" u="sng" dirty="0">
              <a:solidFill>
                <a:srgbClr val="ED8423"/>
              </a:solidFill>
              <a:cs typeface="Tahoma"/>
            </a:endParaRPr>
          </a:p>
          <a:p>
            <a:pPr marL="180984"/>
            <a:r>
              <a:rPr sz="1733" dirty="0">
                <a:cs typeface="Microsoft Sans Serif"/>
              </a:rPr>
              <a:t>A</a:t>
            </a:r>
            <a:r>
              <a:rPr sz="1733" spc="-43" dirty="0">
                <a:cs typeface="Microsoft Sans Serif"/>
              </a:rPr>
              <a:t> </a:t>
            </a:r>
            <a:r>
              <a:rPr sz="1733" dirty="0">
                <a:cs typeface="Microsoft Sans Serif"/>
              </a:rPr>
              <a:t>world where</a:t>
            </a:r>
            <a:r>
              <a:rPr sz="1733" spc="10" dirty="0">
                <a:cs typeface="Microsoft Sans Serif"/>
              </a:rPr>
              <a:t> </a:t>
            </a:r>
            <a:r>
              <a:rPr sz="1733" dirty="0">
                <a:cs typeface="Microsoft Sans Serif"/>
              </a:rPr>
              <a:t>equity,</a:t>
            </a:r>
            <a:r>
              <a:rPr sz="1733" spc="3" dirty="0">
                <a:cs typeface="Microsoft Sans Serif"/>
              </a:rPr>
              <a:t> </a:t>
            </a:r>
            <a:r>
              <a:rPr sz="1733" dirty="0">
                <a:cs typeface="Microsoft Sans Serif"/>
              </a:rPr>
              <a:t>dignity</a:t>
            </a:r>
            <a:r>
              <a:rPr sz="1733" spc="-33" dirty="0">
                <a:cs typeface="Microsoft Sans Serif"/>
              </a:rPr>
              <a:t> </a:t>
            </a:r>
            <a:r>
              <a:rPr sz="1733" dirty="0">
                <a:cs typeface="Microsoft Sans Serif"/>
              </a:rPr>
              <a:t>and</a:t>
            </a:r>
            <a:r>
              <a:rPr sz="1733" spc="-23" dirty="0">
                <a:cs typeface="Microsoft Sans Serif"/>
              </a:rPr>
              <a:t> </a:t>
            </a:r>
            <a:r>
              <a:rPr sz="1733" spc="-7" dirty="0">
                <a:cs typeface="Microsoft Sans Serif"/>
              </a:rPr>
              <a:t>justice</a:t>
            </a:r>
            <a:r>
              <a:rPr lang="en-US" sz="1733" spc="-7" dirty="0">
                <a:cs typeface="Microsoft Sans Serif"/>
              </a:rPr>
              <a:t> </a:t>
            </a:r>
            <a:r>
              <a:rPr sz="1733" dirty="0">
                <a:cs typeface="Microsoft Sans Serif"/>
              </a:rPr>
              <a:t>are</a:t>
            </a:r>
            <a:r>
              <a:rPr sz="1733" spc="-27" dirty="0">
                <a:cs typeface="Microsoft Sans Serif"/>
              </a:rPr>
              <a:t> </a:t>
            </a:r>
            <a:r>
              <a:rPr sz="1733" dirty="0">
                <a:cs typeface="Microsoft Sans Serif"/>
              </a:rPr>
              <a:t>assured</a:t>
            </a:r>
            <a:r>
              <a:rPr sz="1733" spc="-7" dirty="0">
                <a:cs typeface="Microsoft Sans Serif"/>
              </a:rPr>
              <a:t> </a:t>
            </a:r>
            <a:r>
              <a:rPr sz="1733" dirty="0">
                <a:cs typeface="Microsoft Sans Serif"/>
              </a:rPr>
              <a:t>for</a:t>
            </a:r>
            <a:r>
              <a:rPr sz="1733" spc="-27" dirty="0">
                <a:cs typeface="Microsoft Sans Serif"/>
              </a:rPr>
              <a:t> </a:t>
            </a:r>
            <a:r>
              <a:rPr sz="1733" dirty="0">
                <a:cs typeface="Microsoft Sans Serif"/>
              </a:rPr>
              <a:t>people</a:t>
            </a:r>
            <a:r>
              <a:rPr sz="1733" spc="-17" dirty="0">
                <a:cs typeface="Microsoft Sans Serif"/>
              </a:rPr>
              <a:t> </a:t>
            </a:r>
            <a:r>
              <a:rPr sz="1733" dirty="0">
                <a:cs typeface="Microsoft Sans Serif"/>
              </a:rPr>
              <a:t>with</a:t>
            </a:r>
            <a:r>
              <a:rPr sz="1733" spc="7" dirty="0">
                <a:cs typeface="Microsoft Sans Serif"/>
              </a:rPr>
              <a:t> </a:t>
            </a:r>
            <a:r>
              <a:rPr sz="1733" spc="-7" dirty="0">
                <a:cs typeface="Microsoft Sans Serif"/>
              </a:rPr>
              <a:t>disability.</a:t>
            </a:r>
            <a:endParaRPr sz="1733" dirty="0">
              <a:cs typeface="Microsoft Sans Serif"/>
            </a:endParaRPr>
          </a:p>
          <a:p>
            <a:pPr marL="180984">
              <a:lnSpc>
                <a:spcPct val="150000"/>
              </a:lnSpc>
            </a:pPr>
            <a:r>
              <a:rPr sz="2667" b="1" u="sng" spc="-7" dirty="0">
                <a:solidFill>
                  <a:srgbClr val="ED8423"/>
                </a:solidFill>
                <a:cs typeface="Tahoma"/>
              </a:rPr>
              <a:t>Mission</a:t>
            </a:r>
            <a:endParaRPr sz="2667" b="1" u="sng" dirty="0">
              <a:solidFill>
                <a:srgbClr val="ED8423"/>
              </a:solidFill>
              <a:cs typeface="Tahoma"/>
            </a:endParaRPr>
          </a:p>
          <a:p>
            <a:pPr marL="180984"/>
            <a:r>
              <a:rPr sz="1733" dirty="0">
                <a:cs typeface="Microsoft Sans Serif"/>
              </a:rPr>
              <a:t>Nurture</a:t>
            </a:r>
            <a:r>
              <a:rPr sz="1733" spc="-37" dirty="0">
                <a:cs typeface="Microsoft Sans Serif"/>
              </a:rPr>
              <a:t> </a:t>
            </a:r>
            <a:r>
              <a:rPr lang="en-IN" sz="1733" dirty="0">
                <a:cs typeface="Microsoft Sans Serif"/>
              </a:rPr>
              <a:t>an</a:t>
            </a:r>
            <a:r>
              <a:rPr sz="1733" spc="-33" dirty="0">
                <a:cs typeface="Microsoft Sans Serif"/>
              </a:rPr>
              <a:t> </a:t>
            </a:r>
            <a:r>
              <a:rPr sz="1733" dirty="0">
                <a:cs typeface="Microsoft Sans Serif"/>
              </a:rPr>
              <a:t>inclusive</a:t>
            </a:r>
            <a:r>
              <a:rPr sz="1733" spc="-50" dirty="0">
                <a:cs typeface="Microsoft Sans Serif"/>
              </a:rPr>
              <a:t> </a:t>
            </a:r>
            <a:r>
              <a:rPr sz="1733" dirty="0">
                <a:cs typeface="Microsoft Sans Serif"/>
              </a:rPr>
              <a:t>ecosystem</a:t>
            </a:r>
            <a:r>
              <a:rPr sz="1733" spc="-13" dirty="0">
                <a:cs typeface="Microsoft Sans Serif"/>
              </a:rPr>
              <a:t> </a:t>
            </a:r>
            <a:r>
              <a:rPr sz="1733" spc="-17" dirty="0">
                <a:cs typeface="Microsoft Sans Serif"/>
              </a:rPr>
              <a:t>and</a:t>
            </a:r>
            <a:r>
              <a:rPr lang="en-US" sz="1733" spc="-17" dirty="0">
                <a:cs typeface="Microsoft Sans Serif"/>
              </a:rPr>
              <a:t> </a:t>
            </a:r>
            <a:r>
              <a:rPr lang="en-US" sz="1733" dirty="0">
                <a:cs typeface="Microsoft Sans Serif"/>
              </a:rPr>
              <a:t>empower</a:t>
            </a:r>
            <a:r>
              <a:rPr lang="en-US" sz="1733" spc="-20" dirty="0">
                <a:cs typeface="Microsoft Sans Serif"/>
              </a:rPr>
              <a:t> </a:t>
            </a:r>
            <a:r>
              <a:rPr lang="en-US" sz="1733" dirty="0">
                <a:cs typeface="Microsoft Sans Serif"/>
              </a:rPr>
              <a:t>people</a:t>
            </a:r>
            <a:r>
              <a:rPr lang="en-US" sz="1733" spc="-37" dirty="0">
                <a:cs typeface="Microsoft Sans Serif"/>
              </a:rPr>
              <a:t> </a:t>
            </a:r>
            <a:r>
              <a:rPr lang="en-US" sz="1733" dirty="0">
                <a:cs typeface="Microsoft Sans Serif"/>
              </a:rPr>
              <a:t>with</a:t>
            </a:r>
            <a:r>
              <a:rPr lang="en-US" sz="1733" spc="-40" dirty="0">
                <a:cs typeface="Microsoft Sans Serif"/>
              </a:rPr>
              <a:t> </a:t>
            </a:r>
            <a:r>
              <a:rPr lang="en-US" sz="1733" dirty="0">
                <a:cs typeface="Microsoft Sans Serif"/>
              </a:rPr>
              <a:t>disabilities</a:t>
            </a:r>
            <a:r>
              <a:rPr lang="en-US" sz="1733" spc="-47" dirty="0">
                <a:cs typeface="Microsoft Sans Serif"/>
              </a:rPr>
              <a:t> </a:t>
            </a:r>
            <a:r>
              <a:rPr lang="en-US" sz="1733" spc="-13" dirty="0">
                <a:cs typeface="Microsoft Sans Serif"/>
              </a:rPr>
              <a:t>with </a:t>
            </a:r>
            <a:r>
              <a:rPr lang="en-US" sz="1733" dirty="0">
                <a:cs typeface="Microsoft Sans Serif"/>
              </a:rPr>
              <a:t>access</a:t>
            </a:r>
            <a:r>
              <a:rPr lang="en-US" sz="1733" spc="-47" dirty="0">
                <a:cs typeface="Microsoft Sans Serif"/>
              </a:rPr>
              <a:t> </a:t>
            </a:r>
            <a:r>
              <a:rPr lang="en-US" sz="1733" dirty="0">
                <a:cs typeface="Microsoft Sans Serif"/>
              </a:rPr>
              <a:t>to</a:t>
            </a:r>
            <a:r>
              <a:rPr lang="en-US" sz="1733" spc="-50" dirty="0">
                <a:cs typeface="Microsoft Sans Serif"/>
              </a:rPr>
              <a:t> </a:t>
            </a:r>
            <a:r>
              <a:rPr lang="en-US" sz="1733" dirty="0">
                <a:cs typeface="Microsoft Sans Serif"/>
              </a:rPr>
              <a:t>comprehensive</a:t>
            </a:r>
            <a:r>
              <a:rPr lang="en-US" sz="1733" spc="-10" dirty="0">
                <a:cs typeface="Microsoft Sans Serif"/>
              </a:rPr>
              <a:t> </a:t>
            </a:r>
            <a:r>
              <a:rPr lang="en-US" sz="1733" spc="-7" dirty="0">
                <a:cs typeface="Microsoft Sans Serif"/>
              </a:rPr>
              <a:t>rehabilitation </a:t>
            </a:r>
            <a:r>
              <a:rPr lang="en-US" sz="1733" dirty="0">
                <a:cs typeface="Microsoft Sans Serif"/>
              </a:rPr>
              <a:t>services,</a:t>
            </a:r>
            <a:r>
              <a:rPr lang="en-US" sz="1733" spc="-63" dirty="0">
                <a:cs typeface="Microsoft Sans Serif"/>
              </a:rPr>
              <a:t> </a:t>
            </a:r>
            <a:r>
              <a:rPr lang="en-US" sz="1733" dirty="0">
                <a:cs typeface="Microsoft Sans Serif"/>
              </a:rPr>
              <a:t>rights,</a:t>
            </a:r>
            <a:r>
              <a:rPr lang="en-US" sz="1733" spc="-50" dirty="0">
                <a:cs typeface="Microsoft Sans Serif"/>
              </a:rPr>
              <a:t> </a:t>
            </a:r>
            <a:r>
              <a:rPr lang="en-US" sz="1733" dirty="0">
                <a:cs typeface="Microsoft Sans Serif"/>
              </a:rPr>
              <a:t>entitlement,</a:t>
            </a:r>
            <a:r>
              <a:rPr lang="en-US" sz="1733" spc="-40" dirty="0">
                <a:cs typeface="Microsoft Sans Serif"/>
              </a:rPr>
              <a:t> </a:t>
            </a:r>
            <a:r>
              <a:rPr lang="en-US" sz="1733" spc="-7" dirty="0">
                <a:cs typeface="Microsoft Sans Serif"/>
              </a:rPr>
              <a:t>equal </a:t>
            </a:r>
            <a:r>
              <a:rPr lang="en-US" sz="1733" dirty="0">
                <a:cs typeface="Microsoft Sans Serif"/>
              </a:rPr>
              <a:t>opportunities</a:t>
            </a:r>
            <a:r>
              <a:rPr lang="en-US" sz="1733" spc="-3" dirty="0">
                <a:cs typeface="Microsoft Sans Serif"/>
              </a:rPr>
              <a:t> </a:t>
            </a:r>
            <a:r>
              <a:rPr lang="en-US" sz="1733" dirty="0">
                <a:cs typeface="Microsoft Sans Serif"/>
              </a:rPr>
              <a:t>and</a:t>
            </a:r>
            <a:r>
              <a:rPr lang="en-US" sz="1733" spc="-30" dirty="0">
                <a:cs typeface="Microsoft Sans Serif"/>
              </a:rPr>
              <a:t> </a:t>
            </a:r>
            <a:r>
              <a:rPr lang="en-US" sz="1733" dirty="0">
                <a:cs typeface="Microsoft Sans Serif"/>
              </a:rPr>
              <a:t>dignity</a:t>
            </a:r>
            <a:r>
              <a:rPr lang="en-US" sz="1733" spc="-40" dirty="0">
                <a:cs typeface="Microsoft Sans Serif"/>
              </a:rPr>
              <a:t> </a:t>
            </a:r>
            <a:r>
              <a:rPr lang="en-US" sz="1733" dirty="0">
                <a:cs typeface="Microsoft Sans Serif"/>
              </a:rPr>
              <a:t>through</a:t>
            </a:r>
            <a:r>
              <a:rPr lang="en-US" sz="1733" spc="-20" dirty="0">
                <a:cs typeface="Microsoft Sans Serif"/>
              </a:rPr>
              <a:t> </a:t>
            </a:r>
            <a:r>
              <a:rPr lang="en-US" sz="1733" dirty="0">
                <a:cs typeface="Microsoft Sans Serif"/>
              </a:rPr>
              <a:t>a</a:t>
            </a:r>
            <a:r>
              <a:rPr lang="en-US" sz="1733" spc="-43" dirty="0">
                <a:cs typeface="Microsoft Sans Serif"/>
              </a:rPr>
              <a:t> </a:t>
            </a:r>
            <a:r>
              <a:rPr lang="en-US" sz="1733" spc="-7" dirty="0">
                <a:cs typeface="Microsoft Sans Serif"/>
              </a:rPr>
              <a:t>lifecycle approach.</a:t>
            </a:r>
            <a:endParaRPr lang="en-US" sz="1733" dirty="0">
              <a:cs typeface="Microsoft Sans Serif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E0401D-EAEE-20E9-BD0E-2BDD62E14B80}"/>
              </a:ext>
            </a:extLst>
          </p:cNvPr>
          <p:cNvCxnSpPr/>
          <p:nvPr/>
        </p:nvCxnSpPr>
        <p:spPr>
          <a:xfrm flipH="1">
            <a:off x="-19987" y="1"/>
            <a:ext cx="19987" cy="49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997E584-F86A-7655-F4AB-37994D3D9F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51" b="52389"/>
          <a:stretch/>
        </p:blipFill>
        <p:spPr>
          <a:xfrm>
            <a:off x="1057418" y="4771262"/>
            <a:ext cx="5038582" cy="15790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64903B-A671-777C-455F-0287E02759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726" b="2536"/>
          <a:stretch/>
        </p:blipFill>
        <p:spPr>
          <a:xfrm>
            <a:off x="6093352" y="4711121"/>
            <a:ext cx="4943708" cy="15591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103764-3681-65C8-7F5B-D2A74A3922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95" y="-24375"/>
            <a:ext cx="734635" cy="125394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E8AB3D0-0208-7FA7-263E-75BEE20B5D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6323163"/>
            <a:ext cx="12192000" cy="534838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4B95E0C-7978-B486-5DCC-D09C3D038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8124" y="6430120"/>
            <a:ext cx="420782" cy="365125"/>
          </a:xfrm>
        </p:spPr>
        <p:txBody>
          <a:bodyPr/>
          <a:lstStyle/>
          <a:p>
            <a:fld id="{3F971ACD-8AEE-41AB-B19D-26A75E1F2F62}" type="slidenum">
              <a:rPr lang="en-IN" sz="1600" b="1" smtClean="0">
                <a:solidFill>
                  <a:schemeClr val="bg1"/>
                </a:solidFill>
              </a:rPr>
              <a:t>16</a:t>
            </a:fld>
            <a:endParaRPr lang="en-IN" sz="16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BA497B-527C-8D75-85E8-EC169FC88B70}"/>
              </a:ext>
            </a:extLst>
          </p:cNvPr>
          <p:cNvSpPr txBox="1"/>
          <p:nvPr/>
        </p:nvSpPr>
        <p:spPr>
          <a:xfrm>
            <a:off x="527995" y="531127"/>
            <a:ext cx="10461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+mj-lt"/>
                <a:ea typeface="Inter 18pt" panose="02000503000000020004" pitchFamily="2" charset="0"/>
              </a:rPr>
              <a:t>Our Guiding </a:t>
            </a:r>
            <a:r>
              <a:rPr lang="en-US" sz="3600" b="1" dirty="0">
                <a:solidFill>
                  <a:srgbClr val="EC4195"/>
                </a:solidFill>
                <a:latin typeface="+mj-lt"/>
                <a:ea typeface="Inter 18pt" panose="02000503000000020004" pitchFamily="2" charset="0"/>
              </a:rPr>
              <a:t>Fundamentals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463F54E2-CB08-78CD-A5A8-3FC443416CCE}"/>
              </a:ext>
            </a:extLst>
          </p:cNvPr>
          <p:cNvSpPr/>
          <p:nvPr/>
        </p:nvSpPr>
        <p:spPr>
          <a:xfrm rot="5400000">
            <a:off x="-42240" y="590295"/>
            <a:ext cx="612475" cy="527996"/>
          </a:xfrm>
          <a:prstGeom prst="triangle">
            <a:avLst/>
          </a:prstGeom>
          <a:solidFill>
            <a:srgbClr val="ED84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7905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2D265-FE1F-B134-B3CB-2DC7E8F97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4830B23-3D34-48AD-BDDD-BF61E8FF2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323163"/>
            <a:ext cx="12192000" cy="534838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717E8C4-3100-8140-1938-0A481F449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8124" y="6430120"/>
            <a:ext cx="420782" cy="365125"/>
          </a:xfrm>
        </p:spPr>
        <p:txBody>
          <a:bodyPr/>
          <a:lstStyle/>
          <a:p>
            <a:fld id="{3F971ACD-8AEE-41AB-B19D-26A75E1F2F62}" type="slidenum">
              <a:rPr lang="en-IN" sz="1600" b="1" smtClean="0">
                <a:solidFill>
                  <a:schemeClr val="bg1"/>
                </a:solidFill>
              </a:rPr>
              <a:t>17</a:t>
            </a:fld>
            <a:endParaRPr lang="en-IN" sz="16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3DF3BC-D2F9-AB4C-D090-9B051A48A2F5}"/>
              </a:ext>
            </a:extLst>
          </p:cNvPr>
          <p:cNvSpPr txBox="1"/>
          <p:nvPr/>
        </p:nvSpPr>
        <p:spPr>
          <a:xfrm>
            <a:off x="527995" y="561607"/>
            <a:ext cx="10461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+mj-lt"/>
                <a:ea typeface="Inter 18pt" panose="02000503000000020004" pitchFamily="2" charset="0"/>
              </a:rPr>
              <a:t>APD </a:t>
            </a:r>
            <a:r>
              <a:rPr lang="en-US" sz="3600" b="1" dirty="0">
                <a:solidFill>
                  <a:srgbClr val="EC4195"/>
                </a:solidFill>
                <a:latin typeface="+mj-lt"/>
                <a:ea typeface="Inter 18pt" panose="02000503000000020004" pitchFamily="2" charset="0"/>
              </a:rPr>
              <a:t>Departments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02D49176-E07B-7576-E6D9-B28E588135D0}"/>
              </a:ext>
            </a:extLst>
          </p:cNvPr>
          <p:cNvSpPr/>
          <p:nvPr/>
        </p:nvSpPr>
        <p:spPr>
          <a:xfrm rot="5400000">
            <a:off x="-42240" y="620775"/>
            <a:ext cx="612475" cy="527996"/>
          </a:xfrm>
          <a:prstGeom prst="triangle">
            <a:avLst/>
          </a:prstGeom>
          <a:solidFill>
            <a:srgbClr val="ED84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3F138B-83A7-CB81-71B1-B09735BA7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95" y="1170616"/>
            <a:ext cx="4935772" cy="49087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07BE09-186C-276B-4AD3-F908075181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645" y="2277856"/>
            <a:ext cx="6335935" cy="3500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248DC6-60BF-8A38-0539-90A331E48B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541" y="0"/>
            <a:ext cx="734635" cy="125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84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07979-B093-4F4A-DC3B-D1626AB8A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9D8E799-FE66-6E0C-A5E4-29294A087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323163"/>
            <a:ext cx="12192000" cy="534838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3BD839AF-3CCB-BA07-1FB9-BB0109C9D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8124" y="6430120"/>
            <a:ext cx="420782" cy="365125"/>
          </a:xfrm>
        </p:spPr>
        <p:txBody>
          <a:bodyPr/>
          <a:lstStyle/>
          <a:p>
            <a:fld id="{3F971ACD-8AEE-41AB-B19D-26A75E1F2F62}" type="slidenum">
              <a:rPr lang="en-IN" sz="1600" b="1" smtClean="0">
                <a:solidFill>
                  <a:schemeClr val="bg1"/>
                </a:solidFill>
              </a:rPr>
              <a:t>2</a:t>
            </a:fld>
            <a:endParaRPr lang="en-IN" sz="16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887A92-E940-85F0-A6DC-38BEB536B830}"/>
              </a:ext>
            </a:extLst>
          </p:cNvPr>
          <p:cNvSpPr txBox="1"/>
          <p:nvPr/>
        </p:nvSpPr>
        <p:spPr>
          <a:xfrm>
            <a:off x="550928" y="613309"/>
            <a:ext cx="10461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600" dirty="0">
                <a:latin typeface="+mj-lt"/>
                <a:ea typeface="Inter 18pt" panose="02000503000000020004" pitchFamily="2" charset="0"/>
              </a:rPr>
              <a:t>What is </a:t>
            </a:r>
            <a:r>
              <a:rPr lang="en-IN" sz="3600" b="1" dirty="0">
                <a:latin typeface="+mj-lt"/>
                <a:ea typeface="Inter 18pt" panose="02000503000000020004" pitchFamily="2" charset="0"/>
              </a:rPr>
              <a:t>Yes To </a:t>
            </a:r>
            <a:r>
              <a:rPr lang="en-IN" sz="3600" b="1" dirty="0">
                <a:solidFill>
                  <a:srgbClr val="EC4195"/>
                </a:solidFill>
                <a:latin typeface="+mj-lt"/>
                <a:ea typeface="Inter 18pt" panose="02000503000000020004" pitchFamily="2" charset="0"/>
              </a:rPr>
              <a:t>Access?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CE3B8D68-0768-1B57-7AEB-B907061484A6}"/>
              </a:ext>
            </a:extLst>
          </p:cNvPr>
          <p:cNvSpPr/>
          <p:nvPr/>
        </p:nvSpPr>
        <p:spPr>
          <a:xfrm rot="5400000">
            <a:off x="-19308" y="713434"/>
            <a:ext cx="612475" cy="527996"/>
          </a:xfrm>
          <a:prstGeom prst="triangle">
            <a:avLst/>
          </a:prstGeom>
          <a:solidFill>
            <a:srgbClr val="ED84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A1FA76-CF1E-8258-C2FC-9531E900CA03}"/>
              </a:ext>
            </a:extLst>
          </p:cNvPr>
          <p:cNvSpPr txBox="1">
            <a:spLocks/>
          </p:cNvSpPr>
          <p:nvPr/>
        </p:nvSpPr>
        <p:spPr>
          <a:xfrm>
            <a:off x="691228" y="1436277"/>
            <a:ext cx="4866975" cy="988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600" dirty="0"/>
              <a:t>A volunteer driven movement for a more Inclusive India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B9C6FD0-9ACB-5ECB-E945-78DF54112C46}"/>
              </a:ext>
            </a:extLst>
          </p:cNvPr>
          <p:cNvSpPr txBox="1">
            <a:spLocks/>
          </p:cNvSpPr>
          <p:nvPr/>
        </p:nvSpPr>
        <p:spPr>
          <a:xfrm>
            <a:off x="5558203" y="2436049"/>
            <a:ext cx="6616700" cy="3134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3200" b="1" dirty="0"/>
              <a:t>Yes to Access is an APD initiative </a:t>
            </a:r>
            <a:r>
              <a:rPr lang="en-US" sz="3200" dirty="0"/>
              <a:t>promoting universal accessibility and inclusion by transforming public spaces, transport, and digital platforms to be barrier-free for persons with disabilities.</a:t>
            </a:r>
            <a:endParaRPr lang="en-IN" sz="3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6D4ECA-6204-A8D8-ABE3-9C679852251F}"/>
              </a:ext>
            </a:extLst>
          </p:cNvPr>
          <p:cNvCxnSpPr>
            <a:cxnSpLocks/>
          </p:cNvCxnSpPr>
          <p:nvPr/>
        </p:nvCxnSpPr>
        <p:spPr>
          <a:xfrm>
            <a:off x="5382277" y="2609115"/>
            <a:ext cx="0" cy="27883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CBC8765A-6149-1261-1CAB-283B59C3C7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9154" y="208807"/>
            <a:ext cx="1002821" cy="412451"/>
          </a:xfrm>
          <a:prstGeom prst="rect">
            <a:avLst/>
          </a:prstGeom>
        </p:spPr>
      </p:pic>
      <p:pic>
        <p:nvPicPr>
          <p:cNvPr id="4" name="Picture 3" descr="An image of a person on wheelchair unable to access the entrance at Cubbon Park, Bengaluru.">
            <a:extLst>
              <a:ext uri="{FF2B5EF4-FFF2-40B4-BE49-F238E27FC236}">
                <a16:creationId xmlns:a16="http://schemas.microsoft.com/office/drawing/2014/main" id="{4708CF13-BF37-C5E3-1ED2-6319211DA1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4" r="-1"/>
          <a:stretch/>
        </p:blipFill>
        <p:spPr>
          <a:xfrm>
            <a:off x="388889" y="2633338"/>
            <a:ext cx="4754486" cy="278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89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98CBE-C67F-87BF-6578-50AC56975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7693EC4-A246-ADC5-1A72-FADC2D50B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4284"/>
          <a:stretch/>
        </p:blipFill>
        <p:spPr>
          <a:xfrm>
            <a:off x="639823" y="1135513"/>
            <a:ext cx="10615571" cy="495202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55A99D8-AA5D-6DD1-A56C-4351AABF3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323163"/>
            <a:ext cx="12192000" cy="534838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ECF79F4-6729-F865-8090-B5551FE25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8124" y="6430120"/>
            <a:ext cx="420782" cy="365125"/>
          </a:xfrm>
        </p:spPr>
        <p:txBody>
          <a:bodyPr/>
          <a:lstStyle/>
          <a:p>
            <a:fld id="{3F971ACD-8AEE-41AB-B19D-26A75E1F2F62}" type="slidenum">
              <a:rPr lang="en-IN" sz="1600" b="1" smtClean="0">
                <a:solidFill>
                  <a:schemeClr val="bg1"/>
                </a:solidFill>
              </a:rPr>
              <a:t>3</a:t>
            </a:fld>
            <a:endParaRPr lang="en-IN" sz="16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D28DFE-6315-9B1E-7D79-46D7193ADB39}"/>
              </a:ext>
            </a:extLst>
          </p:cNvPr>
          <p:cNvSpPr txBox="1"/>
          <p:nvPr/>
        </p:nvSpPr>
        <p:spPr>
          <a:xfrm>
            <a:off x="527996" y="491048"/>
            <a:ext cx="10461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+mj-lt"/>
                <a:ea typeface="Inter 18pt" panose="02000503000000020004" pitchFamily="2" charset="0"/>
              </a:rPr>
              <a:t>About </a:t>
            </a:r>
            <a:r>
              <a:rPr lang="en-US" sz="3500" b="1" dirty="0">
                <a:solidFill>
                  <a:srgbClr val="EC4195"/>
                </a:solidFill>
                <a:latin typeface="+mj-lt"/>
                <a:ea typeface="Inter 18pt" panose="02000503000000020004" pitchFamily="2" charset="0"/>
              </a:rPr>
              <a:t>The Association of People with Disability (APD)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E09FEE20-2EBA-367B-1B6B-2A5A22BCE219}"/>
              </a:ext>
            </a:extLst>
          </p:cNvPr>
          <p:cNvSpPr/>
          <p:nvPr/>
        </p:nvSpPr>
        <p:spPr>
          <a:xfrm rot="5400000">
            <a:off x="-1600" y="656705"/>
            <a:ext cx="612475" cy="446716"/>
          </a:xfrm>
          <a:prstGeom prst="triangle">
            <a:avLst/>
          </a:prstGeom>
          <a:solidFill>
            <a:srgbClr val="ED84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+mj-lt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16AF0C5-EE99-3698-1972-B0B314446DA5}"/>
              </a:ext>
            </a:extLst>
          </p:cNvPr>
          <p:cNvGrpSpPr/>
          <p:nvPr/>
        </p:nvGrpSpPr>
        <p:grpSpPr>
          <a:xfrm>
            <a:off x="1200126" y="1787626"/>
            <a:ext cx="9789028" cy="3889949"/>
            <a:chOff x="3435409" y="2002966"/>
            <a:chExt cx="6881671" cy="370525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76C149E-789B-76BC-0AF5-3315336ADC4D}"/>
                </a:ext>
              </a:extLst>
            </p:cNvPr>
            <p:cNvSpPr txBox="1"/>
            <p:nvPr/>
          </p:nvSpPr>
          <p:spPr>
            <a:xfrm>
              <a:off x="3435409" y="2002966"/>
              <a:ext cx="1643559" cy="10260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en-IN" sz="1600" dirty="0"/>
                <a:t>APD is </a:t>
              </a:r>
              <a:r>
                <a:rPr lang="en-IN" sz="1600" b="1" dirty="0"/>
                <a:t>a 66 year old NGO</a:t>
              </a:r>
              <a:r>
                <a:rPr lang="en-IN" sz="1600" dirty="0"/>
                <a:t>, working across the lifecycle of persons with disability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229FC6-6F57-159D-F0D2-ADB9B3C1D316}"/>
                </a:ext>
              </a:extLst>
            </p:cNvPr>
            <p:cNvSpPr txBox="1"/>
            <p:nvPr/>
          </p:nvSpPr>
          <p:spPr>
            <a:xfrm>
              <a:off x="6019499" y="2067752"/>
              <a:ext cx="1506764" cy="10260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600" dirty="0"/>
                <a:t>We are fully compliant with all </a:t>
              </a:r>
              <a:r>
                <a:rPr lang="en-IN" sz="1600" b="1" dirty="0"/>
                <a:t>prevailing government regulations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EDC22FF-4BB6-E63B-1AC3-476CF028E75A}"/>
                </a:ext>
              </a:extLst>
            </p:cNvPr>
            <p:cNvSpPr txBox="1"/>
            <p:nvPr/>
          </p:nvSpPr>
          <p:spPr>
            <a:xfrm>
              <a:off x="8574861" y="2067752"/>
              <a:ext cx="1506764" cy="10260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600" dirty="0"/>
                <a:t>We are managed by  an independent </a:t>
              </a:r>
              <a:r>
                <a:rPr lang="en-IN" sz="1600" b="1" dirty="0"/>
                <a:t>Board </a:t>
              </a:r>
              <a:r>
                <a:rPr lang="en-IN" sz="1600" dirty="0"/>
                <a:t>and  eminent </a:t>
              </a:r>
              <a:r>
                <a:rPr lang="en-IN" sz="1600" b="1" dirty="0"/>
                <a:t>Trustees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EFBFAC-5E11-7553-230E-0BD0F66508B9}"/>
                </a:ext>
              </a:extLst>
            </p:cNvPr>
            <p:cNvSpPr txBox="1"/>
            <p:nvPr/>
          </p:nvSpPr>
          <p:spPr>
            <a:xfrm>
              <a:off x="3479667" y="4534229"/>
              <a:ext cx="1555040" cy="7915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600" dirty="0"/>
                <a:t>In FY 24-25, APD touched the lives of over </a:t>
              </a:r>
              <a:r>
                <a:rPr lang="en-IN" sz="1600" b="1" dirty="0"/>
                <a:t>400,000 persons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7C14A4E-94EE-7E10-4635-692AEA4BAAEF}"/>
                </a:ext>
              </a:extLst>
            </p:cNvPr>
            <p:cNvSpPr txBox="1"/>
            <p:nvPr/>
          </p:nvSpPr>
          <p:spPr>
            <a:xfrm>
              <a:off x="5912426" y="4447621"/>
              <a:ext cx="1723786" cy="12606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600" dirty="0"/>
                <a:t>APD and </a:t>
              </a:r>
              <a:r>
                <a:rPr lang="en-IN" sz="1600" dirty="0" err="1"/>
                <a:t>YesToAcces</a:t>
              </a:r>
              <a:r>
                <a:rPr lang="en-IN" sz="1600" dirty="0"/>
                <a:t> is a partner with the </a:t>
              </a:r>
              <a:r>
                <a:rPr lang="en-IN" sz="1600" b="1" dirty="0"/>
                <a:t>Ministry of Social Justice, Government of India’s </a:t>
              </a:r>
              <a:r>
                <a:rPr lang="en-IN" sz="1600" b="1" dirty="0" err="1"/>
                <a:t>Sugamya</a:t>
              </a:r>
              <a:r>
                <a:rPr lang="en-IN" sz="1600" b="1" dirty="0"/>
                <a:t> Bharat 2.0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C24ECAF-BCB8-431C-2900-539A7A504961}"/>
                </a:ext>
              </a:extLst>
            </p:cNvPr>
            <p:cNvSpPr txBox="1"/>
            <p:nvPr/>
          </p:nvSpPr>
          <p:spPr>
            <a:xfrm>
              <a:off x="8294973" y="4198643"/>
              <a:ext cx="2022107" cy="12606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600" dirty="0"/>
                <a:t>APD is a valued partner of the </a:t>
              </a:r>
              <a:r>
                <a:rPr lang="en-IN" sz="1600" b="1" dirty="0"/>
                <a:t> the Election Commission; </a:t>
              </a:r>
              <a:r>
                <a:rPr lang="en-IN" sz="1600" dirty="0"/>
                <a:t>various state and central government consultative committees</a:t>
              </a:r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5A22D31C-4AE1-E4D5-BF05-9EF61DA7CC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89154" y="208807"/>
            <a:ext cx="1002821" cy="41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89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FD394-853B-51A1-EE00-61DAF94FE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EDF0AD0F-C190-1F70-1C09-AC6615809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323163"/>
            <a:ext cx="12192000" cy="5348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047928-8FAC-6102-67F5-FA934A49A678}"/>
              </a:ext>
            </a:extLst>
          </p:cNvPr>
          <p:cNvSpPr txBox="1"/>
          <p:nvPr/>
        </p:nvSpPr>
        <p:spPr>
          <a:xfrm>
            <a:off x="527996" y="700193"/>
            <a:ext cx="72217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+mj-lt"/>
                <a:ea typeface="Inter 18pt" panose="02000503000000020004" pitchFamily="2" charset="0"/>
              </a:rPr>
              <a:t>Yes To Access – </a:t>
            </a:r>
            <a:r>
              <a:rPr lang="en-US" sz="3600" b="1" dirty="0">
                <a:solidFill>
                  <a:srgbClr val="EC4195"/>
                </a:solidFill>
                <a:latin typeface="+mj-lt"/>
                <a:ea typeface="Inter 18pt" panose="02000503000000020004" pitchFamily="2" charset="0"/>
              </a:rPr>
              <a:t>an introduction</a:t>
            </a:r>
            <a:endParaRPr lang="en-IN" sz="3600" b="1" dirty="0">
              <a:solidFill>
                <a:srgbClr val="EC4195"/>
              </a:solidFill>
              <a:latin typeface="+mj-lt"/>
              <a:ea typeface="Inter 18pt" panose="02000503000000020004" pitchFamily="2" charset="0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C4FD4165-959C-F196-0A7E-EDBA0BE06FD3}"/>
              </a:ext>
            </a:extLst>
          </p:cNvPr>
          <p:cNvSpPr/>
          <p:nvPr/>
        </p:nvSpPr>
        <p:spPr>
          <a:xfrm rot="5400000">
            <a:off x="-42240" y="691895"/>
            <a:ext cx="612475" cy="527996"/>
          </a:xfrm>
          <a:prstGeom prst="triangle">
            <a:avLst/>
          </a:prstGeom>
          <a:solidFill>
            <a:srgbClr val="ED84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BD7392-167A-2995-4330-9668E9D55C33}"/>
              </a:ext>
            </a:extLst>
          </p:cNvPr>
          <p:cNvSpPr txBox="1"/>
          <p:nvPr/>
        </p:nvSpPr>
        <p:spPr>
          <a:xfrm>
            <a:off x="838199" y="1476398"/>
            <a:ext cx="108299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dirty="0">
                <a:latin typeface="+mj-lt"/>
              </a:rPr>
              <a:t>The Problem: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F317D6A-522D-8E3A-224C-48210757B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900" y="2108175"/>
            <a:ext cx="11086950" cy="331150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49C0B7E-116D-36EB-2E4F-42FAF0835129}"/>
              </a:ext>
            </a:extLst>
          </p:cNvPr>
          <p:cNvSpPr txBox="1"/>
          <p:nvPr/>
        </p:nvSpPr>
        <p:spPr>
          <a:xfrm>
            <a:off x="859309" y="2319809"/>
            <a:ext cx="188595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IN" dirty="0">
                <a:solidFill>
                  <a:schemeClr val="bg1"/>
                </a:solidFill>
                <a:latin typeface="+mj-lt"/>
              </a:rPr>
              <a:t>Public spaces in India are not designed for access by Persons with Disability and the elderly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2AF072-9E2C-9022-0B63-890B7289593D}"/>
              </a:ext>
            </a:extLst>
          </p:cNvPr>
          <p:cNvSpPr txBox="1"/>
          <p:nvPr/>
        </p:nvSpPr>
        <p:spPr>
          <a:xfrm>
            <a:off x="3221509" y="2319809"/>
            <a:ext cx="188595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US" dirty="0">
                <a:solidFill>
                  <a:schemeClr val="bg1"/>
                </a:solidFill>
                <a:latin typeface="+mj-lt"/>
              </a:rPr>
              <a:t>Digital websites and Apps are not designed to global accessibility standards making it hard for the disabled to participate in Digital India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E335C4-3825-2D78-627E-68AC22165CF4}"/>
              </a:ext>
            </a:extLst>
          </p:cNvPr>
          <p:cNvSpPr txBox="1"/>
          <p:nvPr/>
        </p:nvSpPr>
        <p:spPr>
          <a:xfrm>
            <a:off x="5536084" y="2319809"/>
            <a:ext cx="18859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US" dirty="0">
                <a:solidFill>
                  <a:schemeClr val="bg1"/>
                </a:solidFill>
                <a:latin typeface="+mj-lt"/>
              </a:rPr>
              <a:t>Public Transport vehicles and transportation infrastructure like bus stands and railway stations are not fully accessible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599834-FBC9-E5D7-5849-EC6F412302B3}"/>
              </a:ext>
            </a:extLst>
          </p:cNvPr>
          <p:cNvSpPr txBox="1"/>
          <p:nvPr/>
        </p:nvSpPr>
        <p:spPr>
          <a:xfrm>
            <a:off x="7791450" y="2319809"/>
            <a:ext cx="188595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US" dirty="0">
                <a:solidFill>
                  <a:schemeClr val="bg1"/>
                </a:solidFill>
                <a:latin typeface="+mj-lt"/>
              </a:rPr>
              <a:t>Large numbers of disabled students and employees drop out because their places of study and work have not been adapted for equal access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E7F5A7-9E4D-9272-E19D-E071B559388C}"/>
              </a:ext>
            </a:extLst>
          </p:cNvPr>
          <p:cNvSpPr txBox="1"/>
          <p:nvPr/>
        </p:nvSpPr>
        <p:spPr>
          <a:xfrm>
            <a:off x="9867900" y="2319809"/>
            <a:ext cx="188595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US" dirty="0">
                <a:solidFill>
                  <a:schemeClr val="bg1"/>
                </a:solidFill>
                <a:latin typeface="+mj-lt"/>
              </a:rPr>
              <a:t>Accessibility is therefore a foundational principle before true diversity and inclusion can be practiced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AE6A84C6-8DE9-5D32-D1EE-7B45E70331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89154" y="208807"/>
            <a:ext cx="1002821" cy="41245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A2392-237B-22BA-534F-DB22C00C4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8124" y="6430120"/>
            <a:ext cx="420782" cy="365125"/>
          </a:xfrm>
        </p:spPr>
        <p:txBody>
          <a:bodyPr/>
          <a:lstStyle/>
          <a:p>
            <a:fld id="{3F971ACD-8AEE-41AB-B19D-26A75E1F2F62}" type="slidenum">
              <a:rPr lang="en-IN" sz="1600" b="1" smtClean="0">
                <a:solidFill>
                  <a:schemeClr val="bg1"/>
                </a:solidFill>
              </a:rPr>
              <a:t>4</a:t>
            </a:fld>
            <a:endParaRPr lang="en-IN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70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3D3BA-83AF-93C2-0D15-53338D299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E9F1A2DF-3CE4-A5D0-28E8-5DF5D5C18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323163"/>
            <a:ext cx="12192000" cy="5348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826F98-7C18-B304-0E50-5DA4C7FE09A2}"/>
              </a:ext>
            </a:extLst>
          </p:cNvPr>
          <p:cNvSpPr txBox="1"/>
          <p:nvPr/>
        </p:nvSpPr>
        <p:spPr>
          <a:xfrm>
            <a:off x="527996" y="654465"/>
            <a:ext cx="72217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+mj-lt"/>
                <a:ea typeface="Inter 18pt" panose="02000503000000020004" pitchFamily="2" charset="0"/>
              </a:rPr>
              <a:t>The current </a:t>
            </a:r>
            <a:r>
              <a:rPr lang="en-US" sz="3600" b="1" dirty="0">
                <a:solidFill>
                  <a:srgbClr val="EC4195"/>
                </a:solidFill>
                <a:latin typeface="+mj-lt"/>
                <a:ea typeface="Inter 18pt" panose="02000503000000020004" pitchFamily="2" charset="0"/>
              </a:rPr>
              <a:t>situation in India</a:t>
            </a:r>
            <a:endParaRPr lang="en-IN" sz="3600" b="1" dirty="0">
              <a:solidFill>
                <a:srgbClr val="EC4195"/>
              </a:solidFill>
              <a:latin typeface="+mj-lt"/>
              <a:ea typeface="Inter 18pt" panose="02000503000000020004" pitchFamily="2" charset="0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89CE1930-E62F-23CB-920A-0BFFA1B4A518}"/>
              </a:ext>
            </a:extLst>
          </p:cNvPr>
          <p:cNvSpPr/>
          <p:nvPr/>
        </p:nvSpPr>
        <p:spPr>
          <a:xfrm rot="5400000">
            <a:off x="-42239" y="696705"/>
            <a:ext cx="612475" cy="527996"/>
          </a:xfrm>
          <a:prstGeom prst="triangle">
            <a:avLst/>
          </a:prstGeom>
          <a:solidFill>
            <a:srgbClr val="ED84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6D2A790-81F4-F360-E818-AFFDCEEB27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3382" y="1436896"/>
            <a:ext cx="11385235" cy="4410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F0243E-561F-EE9B-987B-5A267B5D8554}"/>
              </a:ext>
            </a:extLst>
          </p:cNvPr>
          <p:cNvSpPr txBox="1"/>
          <p:nvPr/>
        </p:nvSpPr>
        <p:spPr>
          <a:xfrm>
            <a:off x="527996" y="1620887"/>
            <a:ext cx="32343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latin typeface="+mj-lt"/>
              </a:rPr>
              <a:t>75 years after we adopted our constitution – “We the People…”  the disabled are still denied  equality of opportunity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942323-CE84-BF6F-C0B3-D4B858C55FE4}"/>
              </a:ext>
            </a:extLst>
          </p:cNvPr>
          <p:cNvSpPr txBox="1"/>
          <p:nvPr/>
        </p:nvSpPr>
        <p:spPr>
          <a:xfrm>
            <a:off x="4461821" y="1620887"/>
            <a:ext cx="32343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Rights of Persons with Disabilities Act passed in 2016 making discrimination, in any form, illegal </a:t>
            </a:r>
            <a:endParaRPr lang="en-IN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50104C-653C-2142-AE00-90E43AB106FC}"/>
              </a:ext>
            </a:extLst>
          </p:cNvPr>
          <p:cNvSpPr txBox="1"/>
          <p:nvPr/>
        </p:nvSpPr>
        <p:spPr>
          <a:xfrm>
            <a:off x="2521680" y="4057662"/>
            <a:ext cx="32343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National Building Code makes recommendations for accessible infrastructure and standards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6768F9-1365-A976-1D23-A015002E561B}"/>
              </a:ext>
            </a:extLst>
          </p:cNvPr>
          <p:cNvSpPr txBox="1"/>
          <p:nvPr/>
        </p:nvSpPr>
        <p:spPr>
          <a:xfrm>
            <a:off x="8256185" y="1698735"/>
            <a:ext cx="32343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Hon’ble Prime Minister gives call for Sugamya Bharat Abhiyan or Accessible India campaign in 2016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6ECF53-B94A-C75A-6927-73DC33B1BB6D}"/>
              </a:ext>
            </a:extLst>
          </p:cNvPr>
          <p:cNvSpPr txBox="1"/>
          <p:nvPr/>
        </p:nvSpPr>
        <p:spPr>
          <a:xfrm>
            <a:off x="6300146" y="3973562"/>
            <a:ext cx="32343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Progress on the ground has been slow; awareness remains miniscule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129C499-EE43-A93D-DF35-00D462D313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89154" y="208807"/>
            <a:ext cx="1002821" cy="412451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97EEE7E-A2A5-6839-E902-88EEF4336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8124" y="6430120"/>
            <a:ext cx="420782" cy="365125"/>
          </a:xfrm>
        </p:spPr>
        <p:txBody>
          <a:bodyPr/>
          <a:lstStyle/>
          <a:p>
            <a:fld id="{3F971ACD-8AEE-41AB-B19D-26A75E1F2F62}" type="slidenum">
              <a:rPr lang="en-IN" sz="1600" b="1" smtClean="0">
                <a:solidFill>
                  <a:schemeClr val="bg1"/>
                </a:solidFill>
              </a:rPr>
              <a:t>5</a:t>
            </a:fld>
            <a:endParaRPr lang="en-IN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79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3B2C2-2B39-BDE7-2A9D-3AA75C30E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A3CDFB4-E553-98F3-BFCD-A498E3F25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323163"/>
            <a:ext cx="12192000" cy="5348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BC3F2D-97B2-B30D-0952-EF44FC0FCC63}"/>
              </a:ext>
            </a:extLst>
          </p:cNvPr>
          <p:cNvSpPr txBox="1"/>
          <p:nvPr/>
        </p:nvSpPr>
        <p:spPr>
          <a:xfrm>
            <a:off x="527996" y="509259"/>
            <a:ext cx="94065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+mj-lt"/>
                <a:ea typeface="Inter 18pt" panose="02000503000000020004" pitchFamily="2" charset="0"/>
              </a:rPr>
              <a:t>Strong alignment to </a:t>
            </a:r>
            <a:r>
              <a:rPr lang="en-US" sz="3600" b="1" dirty="0">
                <a:solidFill>
                  <a:srgbClr val="EC4195"/>
                </a:solidFill>
                <a:latin typeface="+mj-lt"/>
                <a:ea typeface="Inter 18pt" panose="02000503000000020004" pitchFamily="2" charset="0"/>
              </a:rPr>
              <a:t>UN’s SDG 2030 </a:t>
            </a:r>
            <a:endParaRPr lang="en-IN" sz="3600" b="1" dirty="0">
              <a:solidFill>
                <a:srgbClr val="EC4195"/>
              </a:solidFill>
              <a:latin typeface="+mj-lt"/>
              <a:ea typeface="Inter 18pt" panose="02000503000000020004" pitchFamily="2" charset="0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C1CB288-D104-F08A-FAA1-53828308DBAB}"/>
              </a:ext>
            </a:extLst>
          </p:cNvPr>
          <p:cNvSpPr/>
          <p:nvPr/>
        </p:nvSpPr>
        <p:spPr>
          <a:xfrm rot="5400000">
            <a:off x="-42239" y="581324"/>
            <a:ext cx="612475" cy="527996"/>
          </a:xfrm>
          <a:prstGeom prst="triangle">
            <a:avLst/>
          </a:prstGeom>
          <a:solidFill>
            <a:srgbClr val="ED84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+mj-lt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28EDD52-14B7-08E8-E2BA-94FD182B6E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9154" y="208807"/>
            <a:ext cx="1002821" cy="41245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FA3A753-5DCD-975C-18BF-6B459D0991AF}"/>
              </a:ext>
            </a:extLst>
          </p:cNvPr>
          <p:cNvGrpSpPr/>
          <p:nvPr/>
        </p:nvGrpSpPr>
        <p:grpSpPr>
          <a:xfrm>
            <a:off x="369028" y="1590997"/>
            <a:ext cx="11622947" cy="2168248"/>
            <a:chOff x="478373" y="2191640"/>
            <a:chExt cx="11622947" cy="2168248"/>
          </a:xfrm>
        </p:grpSpPr>
        <p:pic>
          <p:nvPicPr>
            <p:cNvPr id="1026" name="Picture 2" descr="Sustainable Development Goal 4 - Wikipedia">
              <a:extLst>
                <a:ext uri="{FF2B5EF4-FFF2-40B4-BE49-F238E27FC236}">
                  <a16:creationId xmlns:a16="http://schemas.microsoft.com/office/drawing/2014/main" id="{2F7EC272-02AC-224F-F4CA-B07FB41EA1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3936" y="2191641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THE 17 GOALS | Sustainable Development">
              <a:extLst>
                <a:ext uri="{FF2B5EF4-FFF2-40B4-BE49-F238E27FC236}">
                  <a16:creationId xmlns:a16="http://schemas.microsoft.com/office/drawing/2014/main" id="{2EDB6A27-4256-5D4C-224D-6D36F330F3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9644" y="2191641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Sustainable Development Goals ...">
              <a:extLst>
                <a:ext uri="{FF2B5EF4-FFF2-40B4-BE49-F238E27FC236}">
                  <a16:creationId xmlns:a16="http://schemas.microsoft.com/office/drawing/2014/main" id="{BED96A96-5B54-0F2B-2B50-ADA278E75A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9311" y="2191640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Sustainable Development Goals ...">
              <a:extLst>
                <a:ext uri="{FF2B5EF4-FFF2-40B4-BE49-F238E27FC236}">
                  <a16:creationId xmlns:a16="http://schemas.microsoft.com/office/drawing/2014/main" id="{E41CF86E-3A95-2A48-DE69-B4804907D1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373" y="2191641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Sustainable Development Goal 16 - Wikipedia">
              <a:extLst>
                <a:ext uri="{FF2B5EF4-FFF2-40B4-BE49-F238E27FC236}">
                  <a16:creationId xmlns:a16="http://schemas.microsoft.com/office/drawing/2014/main" id="{8573B5B1-3202-16F2-561A-2BC21158B3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8195" y="2216763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2FDD9A4-29DB-31CD-7C8B-84DF6CAB5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8124" y="6430120"/>
            <a:ext cx="420782" cy="365125"/>
          </a:xfrm>
        </p:spPr>
        <p:txBody>
          <a:bodyPr/>
          <a:lstStyle/>
          <a:p>
            <a:fld id="{3F971ACD-8AEE-41AB-B19D-26A75E1F2F62}" type="slidenum">
              <a:rPr lang="en-IN" sz="1600" b="1" smtClean="0">
                <a:solidFill>
                  <a:schemeClr val="bg1"/>
                </a:solidFill>
              </a:rPr>
              <a:t>6</a:t>
            </a:fld>
            <a:endParaRPr lang="en-IN" sz="1600" b="1" dirty="0">
              <a:solidFill>
                <a:schemeClr val="bg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7CF77DE-A154-53D4-476F-E4D500A167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21" y="4052879"/>
            <a:ext cx="10747289" cy="2143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B12476-227F-C9AA-89BD-57289AC78053}"/>
              </a:ext>
            </a:extLst>
          </p:cNvPr>
          <p:cNvSpPr txBox="1"/>
          <p:nvPr/>
        </p:nvSpPr>
        <p:spPr>
          <a:xfrm>
            <a:off x="803754" y="4182772"/>
            <a:ext cx="25831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chemeClr val="bg1"/>
                </a:solidFill>
              </a:rPr>
              <a:t>India develops SDG Index to track progress on UN’s Sustainable Development Goals 2030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696A1F-ED17-65E6-FEBD-5679F9FE09BA}"/>
              </a:ext>
            </a:extLst>
          </p:cNvPr>
          <p:cNvSpPr txBox="1"/>
          <p:nvPr/>
        </p:nvSpPr>
        <p:spPr>
          <a:xfrm>
            <a:off x="3952073" y="4157470"/>
            <a:ext cx="44591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chemeClr val="bg1"/>
                </a:solidFill>
                <a:latin typeface="+mj-lt"/>
              </a:rPr>
              <a:t>India is a signatory to the United Nations Convention on the Rights of Persons with Disability, 2007  (UNCRPD)  which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+mj-lt"/>
              </a:rPr>
              <a:t>aims to ensure that people with disabilities have the same rights and freedoms as everyone else.</a:t>
            </a:r>
            <a:endParaRPr lang="en-I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7C4C45-46DD-AE2F-687D-A8D44580714A}"/>
              </a:ext>
            </a:extLst>
          </p:cNvPr>
          <p:cNvSpPr txBox="1"/>
          <p:nvPr/>
        </p:nvSpPr>
        <p:spPr>
          <a:xfrm>
            <a:off x="9163468" y="4234875"/>
            <a:ext cx="218840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chemeClr val="bg1"/>
                </a:solidFill>
              </a:rPr>
              <a:t>Supreme Court rules that accessibility is a fundamental human right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4F21F498-8B15-2933-903D-DEECB81359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6200000">
            <a:off x="3380508" y="5053586"/>
            <a:ext cx="243751" cy="243751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E767E9BB-E862-67A7-C31E-5A10398A6E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6200000">
            <a:off x="8680296" y="5053586"/>
            <a:ext cx="243751" cy="2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78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94B9D-E8CB-366D-9B8C-85C05593D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FE145A4-A56E-0596-9880-B942D9F18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323163"/>
            <a:ext cx="12192000" cy="534838"/>
          </a:xfrm>
          <a:prstGeom prst="rect">
            <a:avLst/>
          </a:prstGeom>
        </p:spPr>
      </p:pic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9A97D45-D9D1-7551-CDC7-23D7F2913F83}"/>
              </a:ext>
            </a:extLst>
          </p:cNvPr>
          <p:cNvSpPr/>
          <p:nvPr/>
        </p:nvSpPr>
        <p:spPr>
          <a:xfrm rot="5400000">
            <a:off x="-42239" y="713743"/>
            <a:ext cx="612475" cy="527996"/>
          </a:xfrm>
          <a:prstGeom prst="triangle">
            <a:avLst/>
          </a:prstGeom>
          <a:solidFill>
            <a:srgbClr val="ED84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+mj-lt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04E24C9-C622-7D6D-8899-692595B8BC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9154" y="208807"/>
            <a:ext cx="1002821" cy="412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A35B07-E988-0DE5-3ACE-371E8518BCF3}"/>
              </a:ext>
            </a:extLst>
          </p:cNvPr>
          <p:cNvSpPr txBox="1"/>
          <p:nvPr/>
        </p:nvSpPr>
        <p:spPr>
          <a:xfrm>
            <a:off x="2781300" y="2710516"/>
            <a:ext cx="1647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rgbClr val="EC4195"/>
                </a:solidFill>
              </a:rPr>
              <a:t>BUILT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E93B23-56BB-F100-1FBE-9645CBD0F881}"/>
              </a:ext>
            </a:extLst>
          </p:cNvPr>
          <p:cNvSpPr txBox="1"/>
          <p:nvPr/>
        </p:nvSpPr>
        <p:spPr>
          <a:xfrm>
            <a:off x="5375514" y="2710516"/>
            <a:ext cx="1647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rgbClr val="EC4195"/>
                </a:solidFill>
              </a:rPr>
              <a:t>DIGITAL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529DCB-C96D-4F66-9DD6-583F1056A86E}"/>
              </a:ext>
            </a:extLst>
          </p:cNvPr>
          <p:cNvSpPr txBox="1"/>
          <p:nvPr/>
        </p:nvSpPr>
        <p:spPr>
          <a:xfrm>
            <a:off x="7877175" y="2710516"/>
            <a:ext cx="1647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rgbClr val="EC4195"/>
                </a:solidFill>
              </a:rPr>
              <a:t>MOBILITY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8EFE0AA-C5CA-5D3D-7D5C-1D96C12F20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8387" y="4756608"/>
            <a:ext cx="5344873" cy="1143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39EA53C-A18E-E8BF-6EB1-1FA648469BDE}"/>
              </a:ext>
            </a:extLst>
          </p:cNvPr>
          <p:cNvSpPr txBox="1"/>
          <p:nvPr/>
        </p:nvSpPr>
        <p:spPr>
          <a:xfrm>
            <a:off x="1020672" y="5043247"/>
            <a:ext cx="131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IN" b="1" dirty="0"/>
              <a:t>Audit with YTA app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A4B834-F904-EEE7-34DC-1B3B6AF72963}"/>
              </a:ext>
            </a:extLst>
          </p:cNvPr>
          <p:cNvSpPr txBox="1"/>
          <p:nvPr/>
        </p:nvSpPr>
        <p:spPr>
          <a:xfrm>
            <a:off x="3066125" y="5029720"/>
            <a:ext cx="131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IN" b="1" dirty="0"/>
              <a:t>Upload to AI engine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5D0EA0-CC9F-26BD-2E95-52A98E39DE3A}"/>
              </a:ext>
            </a:extLst>
          </p:cNvPr>
          <p:cNvSpPr txBox="1"/>
          <p:nvPr/>
        </p:nvSpPr>
        <p:spPr>
          <a:xfrm>
            <a:off x="4370240" y="5004943"/>
            <a:ext cx="1676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IN" b="1" dirty="0"/>
              <a:t>Accessibility Data on map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516568-C073-EC51-9F1A-2C14485D1FD6}"/>
              </a:ext>
            </a:extLst>
          </p:cNvPr>
          <p:cNvSpPr txBox="1"/>
          <p:nvPr/>
        </p:nvSpPr>
        <p:spPr>
          <a:xfrm>
            <a:off x="505150" y="637647"/>
            <a:ext cx="94065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+mj-lt"/>
                <a:ea typeface="Inter 18pt" panose="02000503000000020004" pitchFamily="2" charset="0"/>
              </a:rPr>
              <a:t>Yes To Access </a:t>
            </a:r>
            <a:r>
              <a:rPr lang="en-US" sz="3600" b="1" dirty="0">
                <a:solidFill>
                  <a:srgbClr val="EC4195"/>
                </a:solidFill>
                <a:latin typeface="+mj-lt"/>
                <a:ea typeface="Inter 18pt" panose="02000503000000020004" pitchFamily="2" charset="0"/>
              </a:rPr>
              <a:t>Thematic Areas</a:t>
            </a:r>
            <a:endParaRPr lang="en-IN" sz="3600" b="1" dirty="0">
              <a:solidFill>
                <a:srgbClr val="EC4195"/>
              </a:solidFill>
              <a:latin typeface="+mj-lt"/>
              <a:ea typeface="Inter 18pt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01FD3-B37A-F7B7-8451-811978D31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8124" y="6430120"/>
            <a:ext cx="420782" cy="365125"/>
          </a:xfrm>
        </p:spPr>
        <p:txBody>
          <a:bodyPr/>
          <a:lstStyle/>
          <a:p>
            <a:fld id="{3F971ACD-8AEE-41AB-B19D-26A75E1F2F62}" type="slidenum">
              <a:rPr lang="en-IN" sz="1600" b="1" smtClean="0">
                <a:solidFill>
                  <a:schemeClr val="bg1"/>
                </a:solidFill>
              </a:rPr>
              <a:t>7</a:t>
            </a:fld>
            <a:endParaRPr lang="en-IN" sz="1600" b="1" dirty="0">
              <a:solidFill>
                <a:schemeClr val="bg1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6D1897C-CB85-DDFD-B197-F124275B19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03024" y="1560918"/>
            <a:ext cx="7576004" cy="2607237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5F59E0F9-7B65-FE04-32C8-D149082504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746317">
            <a:off x="2910600" y="4117054"/>
            <a:ext cx="501734" cy="50173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FEEF018-F6EE-A3A7-8D32-6F82109977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93338" y="4755689"/>
            <a:ext cx="5344873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290263-A724-F5D6-E061-CC1E2729F3B4}"/>
              </a:ext>
            </a:extLst>
          </p:cNvPr>
          <p:cNvSpPr txBox="1"/>
          <p:nvPr/>
        </p:nvSpPr>
        <p:spPr>
          <a:xfrm>
            <a:off x="6706518" y="4998004"/>
            <a:ext cx="1647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Select website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D5F3CA-1C3A-1FDC-FAAC-28B939A71D94}"/>
              </a:ext>
            </a:extLst>
          </p:cNvPr>
          <p:cNvSpPr txBox="1"/>
          <p:nvPr/>
        </p:nvSpPr>
        <p:spPr>
          <a:xfrm>
            <a:off x="8635761" y="5025712"/>
            <a:ext cx="1647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Run audit</a:t>
            </a:r>
          </a:p>
          <a:p>
            <a:pPr algn="ctr"/>
            <a:r>
              <a:rPr lang="en-IN" b="1" dirty="0"/>
              <a:t> tool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A7C721-531A-ED05-7F2F-9B8788E621A8}"/>
              </a:ext>
            </a:extLst>
          </p:cNvPr>
          <p:cNvSpPr txBox="1"/>
          <p:nvPr/>
        </p:nvSpPr>
        <p:spPr>
          <a:xfrm>
            <a:off x="10211722" y="4866382"/>
            <a:ext cx="1647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Canvas website owner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88F3022-B14F-DD28-60D6-176056458D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880688">
            <a:off x="6795138" y="4155461"/>
            <a:ext cx="438151" cy="4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41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2F0B7-8D38-9FB3-0E44-FBEBB5448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3ED4647-F726-8195-B3EB-865E7C4BE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323163"/>
            <a:ext cx="12192000" cy="5348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2DD3E0-C17C-AFBE-CF1B-A4FFD3A5BA7B}"/>
              </a:ext>
            </a:extLst>
          </p:cNvPr>
          <p:cNvSpPr txBox="1"/>
          <p:nvPr/>
        </p:nvSpPr>
        <p:spPr>
          <a:xfrm>
            <a:off x="527995" y="500647"/>
            <a:ext cx="94065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+mj-lt"/>
                <a:ea typeface="Inter 18pt" panose="02000503000000020004" pitchFamily="2" charset="0"/>
              </a:rPr>
              <a:t>Yes To Access - </a:t>
            </a:r>
            <a:r>
              <a:rPr lang="en-US" sz="3600" b="1" dirty="0">
                <a:solidFill>
                  <a:srgbClr val="EC4195"/>
                </a:solidFill>
                <a:latin typeface="+mj-lt"/>
                <a:ea typeface="Inter 18pt" panose="02000503000000020004" pitchFamily="2" charset="0"/>
              </a:rPr>
              <a:t>A  flexible volunteering program</a:t>
            </a:r>
            <a:endParaRPr lang="en-IN" sz="3600" b="1" dirty="0">
              <a:solidFill>
                <a:srgbClr val="EC4195"/>
              </a:solidFill>
              <a:latin typeface="+mj-lt"/>
              <a:ea typeface="Inter 18pt" panose="02000503000000020004" pitchFamily="2" charset="0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CBFB16C5-CD3A-F9A8-1DC9-91B44F0A6CF1}"/>
              </a:ext>
            </a:extLst>
          </p:cNvPr>
          <p:cNvSpPr/>
          <p:nvPr/>
        </p:nvSpPr>
        <p:spPr>
          <a:xfrm rot="5400000">
            <a:off x="-42240" y="600455"/>
            <a:ext cx="612475" cy="527996"/>
          </a:xfrm>
          <a:prstGeom prst="triangle">
            <a:avLst/>
          </a:prstGeom>
          <a:solidFill>
            <a:srgbClr val="ED84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+mj-lt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3C2625A-1515-14D5-2EBE-F83DFDCE1B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9154" y="208807"/>
            <a:ext cx="1002821" cy="41245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E8608FC-23A0-4655-C850-6641D1B706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4376" y="1355442"/>
            <a:ext cx="10668000" cy="45391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246D78-A4CA-C18C-F204-6D8C47852177}"/>
              </a:ext>
            </a:extLst>
          </p:cNvPr>
          <p:cNvSpPr txBox="1"/>
          <p:nvPr/>
        </p:nvSpPr>
        <p:spPr>
          <a:xfrm>
            <a:off x="971549" y="1568761"/>
            <a:ext cx="20478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IN" b="1" dirty="0">
                <a:solidFill>
                  <a:schemeClr val="bg1"/>
                </a:solidFill>
              </a:rPr>
              <a:t>Designed to be adaptable for your volunteering needs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AE9239-F68D-F479-1B2A-C4FFBE3BE81E}"/>
              </a:ext>
            </a:extLst>
          </p:cNvPr>
          <p:cNvSpPr txBox="1"/>
          <p:nvPr/>
        </p:nvSpPr>
        <p:spPr>
          <a:xfrm>
            <a:off x="3595687" y="1568761"/>
            <a:ext cx="18669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IN" b="1" dirty="0">
                <a:solidFill>
                  <a:schemeClr val="bg1"/>
                </a:solidFill>
              </a:rPr>
              <a:t>Select one or more areas – Built, Digital or Mobility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CF2894-699E-525F-AE26-1B00BB69C2B6}"/>
              </a:ext>
            </a:extLst>
          </p:cNvPr>
          <p:cNvSpPr txBox="1"/>
          <p:nvPr/>
        </p:nvSpPr>
        <p:spPr>
          <a:xfrm>
            <a:off x="6253163" y="1568761"/>
            <a:ext cx="20478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IN" b="1" dirty="0">
                <a:solidFill>
                  <a:schemeClr val="bg1"/>
                </a:solidFill>
              </a:rPr>
              <a:t>Online Sensitisation and Training by APD</a:t>
            </a:r>
            <a:endParaRPr lang="en-US" b="1" dirty="0">
              <a:solidFill>
                <a:schemeClr val="bg1"/>
              </a:solidFill>
            </a:endParaRPr>
          </a:p>
          <a:p>
            <a:pPr marL="0" lvl="1"/>
            <a:endParaRPr lang="en-IN" dirty="0">
              <a:solidFill>
                <a:schemeClr val="bg1"/>
              </a:solidFill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IN" dirty="0">
                <a:solidFill>
                  <a:schemeClr val="bg1"/>
                </a:solidFill>
              </a:rPr>
              <a:t>60 minutes workshop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05320A-9533-7B85-BF25-F87FFC781A7E}"/>
              </a:ext>
            </a:extLst>
          </p:cNvPr>
          <p:cNvSpPr txBox="1"/>
          <p:nvPr/>
        </p:nvSpPr>
        <p:spPr>
          <a:xfrm>
            <a:off x="9015413" y="1645874"/>
            <a:ext cx="19240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IN" b="1" dirty="0">
                <a:solidFill>
                  <a:schemeClr val="bg1"/>
                </a:solidFill>
              </a:rPr>
              <a:t>Flexi personnel </a:t>
            </a:r>
          </a:p>
          <a:p>
            <a:pPr lvl="0"/>
            <a:r>
              <a:rPr lang="en-IN" dirty="0">
                <a:solidFill>
                  <a:schemeClr val="bg1"/>
                </a:solidFill>
              </a:rPr>
              <a:t>	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bg1"/>
                </a:solidFill>
              </a:rPr>
              <a:t>Anyone can participate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27B494-FD8D-C65A-A235-39C2E8B737EE}"/>
              </a:ext>
            </a:extLst>
          </p:cNvPr>
          <p:cNvSpPr txBox="1"/>
          <p:nvPr/>
        </p:nvSpPr>
        <p:spPr>
          <a:xfrm>
            <a:off x="971549" y="3745841"/>
            <a:ext cx="204787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</a:rPr>
              <a:t>Flexi time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Can be done at any time of the volunteer’s choosing – office hours or after hours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39D12A-D152-463E-808D-B840CB9901E2}"/>
              </a:ext>
            </a:extLst>
          </p:cNvPr>
          <p:cNvSpPr txBox="1"/>
          <p:nvPr/>
        </p:nvSpPr>
        <p:spPr>
          <a:xfrm>
            <a:off x="3595686" y="3745841"/>
            <a:ext cx="221456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</a:rPr>
              <a:t>Flexi duration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Ten minutes or three hours – infinitely adaptable to the time available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76EF4B-8A41-2BCB-F4B8-639F1B4924E0}"/>
              </a:ext>
            </a:extLst>
          </p:cNvPr>
          <p:cNvSpPr txBox="1"/>
          <p:nvPr/>
        </p:nvSpPr>
        <p:spPr>
          <a:xfrm>
            <a:off x="6253163" y="3745841"/>
            <a:ext cx="23193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</a:rPr>
              <a:t>Flexi location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Can be done at the workplace or at home - anywhere in India or the world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F23E26-6132-1E77-F4D6-94F9D796FA39}"/>
              </a:ext>
            </a:extLst>
          </p:cNvPr>
          <p:cNvSpPr txBox="1"/>
          <p:nvPr/>
        </p:nvSpPr>
        <p:spPr>
          <a:xfrm>
            <a:off x="9015413" y="3822954"/>
            <a:ext cx="20621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</a:rPr>
              <a:t>Flexi size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Can be done individually or as a group activity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C5795F2-B44A-1BD4-369E-3EA1E3CD7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8124" y="6430120"/>
            <a:ext cx="420782" cy="365125"/>
          </a:xfrm>
        </p:spPr>
        <p:txBody>
          <a:bodyPr/>
          <a:lstStyle/>
          <a:p>
            <a:fld id="{3F971ACD-8AEE-41AB-B19D-26A75E1F2F62}" type="slidenum">
              <a:rPr lang="en-IN" sz="1600" b="1" smtClean="0">
                <a:solidFill>
                  <a:schemeClr val="bg1"/>
                </a:solidFill>
              </a:rPr>
              <a:t>8</a:t>
            </a:fld>
            <a:endParaRPr lang="en-IN" sz="1600" b="1" dirty="0">
              <a:solidFill>
                <a:schemeClr val="bg1"/>
              </a:solidFill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57852EA9-506E-1E63-1861-27ADF27ED7A2}"/>
              </a:ext>
            </a:extLst>
          </p:cNvPr>
          <p:cNvSpPr/>
          <p:nvPr/>
        </p:nvSpPr>
        <p:spPr>
          <a:xfrm rot="9000000">
            <a:off x="3142948" y="2426085"/>
            <a:ext cx="325333" cy="28045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879893D-883E-14B6-C73F-3601C39DC208}"/>
              </a:ext>
            </a:extLst>
          </p:cNvPr>
          <p:cNvSpPr/>
          <p:nvPr/>
        </p:nvSpPr>
        <p:spPr>
          <a:xfrm rot="9000000">
            <a:off x="5816297" y="2426086"/>
            <a:ext cx="325333" cy="28045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56BBC3F6-E811-18B5-4891-7BBE9516A490}"/>
              </a:ext>
            </a:extLst>
          </p:cNvPr>
          <p:cNvSpPr/>
          <p:nvPr/>
        </p:nvSpPr>
        <p:spPr>
          <a:xfrm rot="9000000">
            <a:off x="8475676" y="2426086"/>
            <a:ext cx="325333" cy="28045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30807B2F-EBBA-0590-936D-4B4626CF5547}"/>
              </a:ext>
            </a:extLst>
          </p:cNvPr>
          <p:cNvSpPr/>
          <p:nvPr/>
        </p:nvSpPr>
        <p:spPr>
          <a:xfrm rot="9000000">
            <a:off x="11180776" y="2426086"/>
            <a:ext cx="325333" cy="28045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CC2CCCB9-390A-9745-9C91-CFE838C76944}"/>
              </a:ext>
            </a:extLst>
          </p:cNvPr>
          <p:cNvSpPr/>
          <p:nvPr/>
        </p:nvSpPr>
        <p:spPr>
          <a:xfrm rot="9000000">
            <a:off x="3142948" y="4696845"/>
            <a:ext cx="325333" cy="28045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EE178EB-0A9B-0241-93AC-EF9254563659}"/>
              </a:ext>
            </a:extLst>
          </p:cNvPr>
          <p:cNvSpPr/>
          <p:nvPr/>
        </p:nvSpPr>
        <p:spPr>
          <a:xfrm rot="9000000">
            <a:off x="5816297" y="4696846"/>
            <a:ext cx="325333" cy="28045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A02ADBD5-1107-744E-5E6C-70C4AA8D967B}"/>
              </a:ext>
            </a:extLst>
          </p:cNvPr>
          <p:cNvSpPr/>
          <p:nvPr/>
        </p:nvSpPr>
        <p:spPr>
          <a:xfrm rot="9000000">
            <a:off x="8475676" y="4696846"/>
            <a:ext cx="325333" cy="28045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1BC62B3-104A-DF17-573E-74CBF72A67F5}"/>
              </a:ext>
            </a:extLst>
          </p:cNvPr>
          <p:cNvSpPr/>
          <p:nvPr/>
        </p:nvSpPr>
        <p:spPr>
          <a:xfrm rot="9000000">
            <a:off x="11180776" y="4696846"/>
            <a:ext cx="325333" cy="28045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8305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90B29-17BB-DCB4-C38F-E5BC6E5B0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0638C98-3D9E-3148-AED9-D38195F3B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323163"/>
            <a:ext cx="12192000" cy="534838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2B1653D-C1FA-A0F6-51F9-AA73243EED2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9192" y="522039"/>
            <a:ext cx="9406579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Inter 18pt" panose="02000503000000020004" pitchFamily="2" charset="0"/>
                <a:cs typeface="+mn-cs"/>
              </a:rPr>
              <a:t>What is the impact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C4195"/>
                </a:solidFill>
                <a:effectLst/>
                <a:uLnTx/>
                <a:uFillTx/>
                <a:latin typeface="+mj-lt"/>
                <a:ea typeface="Inter 18pt" panose="02000503000000020004" pitchFamily="2" charset="0"/>
                <a:cs typeface="+mn-cs"/>
              </a:rPr>
              <a:t>volunteers will create?</a:t>
            </a:r>
            <a:endParaRPr kumimoji="0" lang="en-IN" sz="3600" b="1" i="0" u="none" strike="noStrike" kern="1200" cap="none" spc="0" normalizeH="0" baseline="0" noProof="0" dirty="0">
              <a:ln>
                <a:noFill/>
              </a:ln>
              <a:solidFill>
                <a:srgbClr val="EC4195"/>
              </a:solidFill>
              <a:effectLst/>
              <a:uLnTx/>
              <a:uFillTx/>
              <a:latin typeface="+mj-lt"/>
              <a:ea typeface="Inter 18pt" panose="02000503000000020004" pitchFamily="2" charset="0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F294AF89-6AC3-B56E-7EE8-D3D8B33A0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38040" y="620798"/>
            <a:ext cx="612475" cy="527996"/>
          </a:xfrm>
          <a:prstGeom prst="triangle">
            <a:avLst/>
          </a:prstGeom>
          <a:solidFill>
            <a:srgbClr val="ED84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+mj-lt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E34D250-8959-B940-C485-236F6CE72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9154" y="208807"/>
            <a:ext cx="1002821" cy="412451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2158DFC4-19AE-C834-00D7-DCA8ED82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8124" y="6430120"/>
            <a:ext cx="420782" cy="365125"/>
          </a:xfrm>
        </p:spPr>
        <p:txBody>
          <a:bodyPr/>
          <a:lstStyle/>
          <a:p>
            <a:fld id="{3F971ACD-8AEE-41AB-B19D-26A75E1F2F62}" type="slidenum">
              <a:rPr lang="en-IN" sz="1600" b="1" smtClean="0">
                <a:solidFill>
                  <a:schemeClr val="bg1"/>
                </a:solidFill>
              </a:rPr>
              <a:t>9</a:t>
            </a:fld>
            <a:endParaRPr lang="en-IN" sz="1600" b="1" dirty="0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EA9D49E-E420-9CE1-4F90-84749CBF0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8506" y="1043884"/>
            <a:ext cx="2302545" cy="5223089"/>
            <a:chOff x="658506" y="1043884"/>
            <a:chExt cx="2302545" cy="5223089"/>
          </a:xfrm>
        </p:grpSpPr>
        <p:pic>
          <p:nvPicPr>
            <p:cNvPr id="7" name="Picture 6" descr="A screenshot of a phone&#10;&#10;AI-generated content may be incorrect.">
              <a:extLst>
                <a:ext uri="{FF2B5EF4-FFF2-40B4-BE49-F238E27FC236}">
                  <a16:creationId xmlns:a16="http://schemas.microsoft.com/office/drawing/2014/main" id="{F7F0B010-9C3D-49E4-A7A0-E4C2CF29C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38" b="43391"/>
            <a:stretch/>
          </p:blipFill>
          <p:spPr>
            <a:xfrm>
              <a:off x="658506" y="1043884"/>
              <a:ext cx="2302545" cy="2326672"/>
            </a:xfrm>
            <a:prstGeom prst="rect">
              <a:avLst/>
            </a:prstGeom>
          </p:spPr>
        </p:pic>
        <p:pic>
          <p:nvPicPr>
            <p:cNvPr id="9" name="Picture 8" descr="A screenshot of a phone&#10;&#10;AI-generated content may be incorrect.">
              <a:extLst>
                <a:ext uri="{FF2B5EF4-FFF2-40B4-BE49-F238E27FC236}">
                  <a16:creationId xmlns:a16="http://schemas.microsoft.com/office/drawing/2014/main" id="{32246825-7B65-2A0E-F280-29727699F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03" b="28102"/>
            <a:stretch/>
          </p:blipFill>
          <p:spPr>
            <a:xfrm>
              <a:off x="658506" y="3349536"/>
              <a:ext cx="2302544" cy="2917437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71C27F6-DB55-1F61-101D-1DE694D53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74948" y="1117834"/>
            <a:ext cx="4321912" cy="2490255"/>
            <a:chOff x="3354166" y="1086661"/>
            <a:chExt cx="4321912" cy="2490255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F176176-831B-E3FF-F44F-8C709404A042}"/>
                </a:ext>
              </a:extLst>
            </p:cNvPr>
            <p:cNvSpPr/>
            <p:nvPr/>
          </p:nvSpPr>
          <p:spPr>
            <a:xfrm>
              <a:off x="3354166" y="1164649"/>
              <a:ext cx="4130005" cy="2412267"/>
            </a:xfrm>
            <a:custGeom>
              <a:avLst/>
              <a:gdLst>
                <a:gd name="connsiteX0" fmla="*/ 3413389 w 3499153"/>
                <a:gd name="connsiteY0" fmla="*/ 1977670 h 1977669"/>
                <a:gd name="connsiteX1" fmla="*/ 0 w 3499153"/>
                <a:gd name="connsiteY1" fmla="*/ 1977670 h 1977669"/>
                <a:gd name="connsiteX2" fmla="*/ 0 w 3499153"/>
                <a:gd name="connsiteY2" fmla="*/ 0 h 1977669"/>
                <a:gd name="connsiteX3" fmla="*/ 3413389 w 3499153"/>
                <a:gd name="connsiteY3" fmla="*/ 0 h 1977669"/>
                <a:gd name="connsiteX4" fmla="*/ 3499153 w 3499153"/>
                <a:gd name="connsiteY4" fmla="*/ 107935 h 1977669"/>
                <a:gd name="connsiteX5" fmla="*/ 3499153 w 3499153"/>
                <a:gd name="connsiteY5" fmla="*/ 1869735 h 1977669"/>
                <a:gd name="connsiteX6" fmla="*/ 3413389 w 3499153"/>
                <a:gd name="connsiteY6" fmla="*/ 1977670 h 19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9153" h="1977669">
                  <a:moveTo>
                    <a:pt x="3413389" y="1977670"/>
                  </a:moveTo>
                  <a:lnTo>
                    <a:pt x="0" y="1977670"/>
                  </a:lnTo>
                  <a:lnTo>
                    <a:pt x="0" y="0"/>
                  </a:lnTo>
                  <a:lnTo>
                    <a:pt x="3413389" y="0"/>
                  </a:lnTo>
                  <a:cubicBezTo>
                    <a:pt x="3460702" y="0"/>
                    <a:pt x="3499153" y="48391"/>
                    <a:pt x="3499153" y="107935"/>
                  </a:cubicBezTo>
                  <a:lnTo>
                    <a:pt x="3499153" y="1869735"/>
                  </a:lnTo>
                  <a:cubicBezTo>
                    <a:pt x="3499153" y="1929451"/>
                    <a:pt x="3460839" y="1977670"/>
                    <a:pt x="3413389" y="1977670"/>
                  </a:cubicBezTo>
                  <a:close/>
                </a:path>
              </a:pathLst>
            </a:custGeom>
            <a:solidFill>
              <a:srgbClr val="FFFFFF"/>
            </a:solidFill>
            <a:ln w="13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C6FE7DAB-C7DE-AD94-BC8D-36AC7EF82ED4}"/>
                </a:ext>
              </a:extLst>
            </p:cNvPr>
            <p:cNvSpPr/>
            <p:nvPr/>
          </p:nvSpPr>
          <p:spPr>
            <a:xfrm>
              <a:off x="7484171" y="1159861"/>
              <a:ext cx="191907" cy="2149860"/>
            </a:xfrm>
            <a:custGeom>
              <a:avLst/>
              <a:gdLst>
                <a:gd name="connsiteX0" fmla="*/ 312105 w 374690"/>
                <a:gd name="connsiteY0" fmla="*/ 1718556 h 1718556"/>
                <a:gd name="connsiteX1" fmla="*/ 62585 w 374690"/>
                <a:gd name="connsiteY1" fmla="*/ 1718556 h 1718556"/>
                <a:gd name="connsiteX2" fmla="*/ 0 w 374690"/>
                <a:gd name="connsiteY2" fmla="*/ 1639793 h 1718556"/>
                <a:gd name="connsiteX3" fmla="*/ 0 w 374690"/>
                <a:gd name="connsiteY3" fmla="*/ 78764 h 1718556"/>
                <a:gd name="connsiteX4" fmla="*/ 62585 w 374690"/>
                <a:gd name="connsiteY4" fmla="*/ 0 h 1718556"/>
                <a:gd name="connsiteX5" fmla="*/ 312105 w 374690"/>
                <a:gd name="connsiteY5" fmla="*/ 0 h 1718556"/>
                <a:gd name="connsiteX6" fmla="*/ 374690 w 374690"/>
                <a:gd name="connsiteY6" fmla="*/ 78764 h 1718556"/>
                <a:gd name="connsiteX7" fmla="*/ 374690 w 374690"/>
                <a:gd name="connsiteY7" fmla="*/ 1639793 h 1718556"/>
                <a:gd name="connsiteX8" fmla="*/ 312105 w 374690"/>
                <a:gd name="connsiteY8" fmla="*/ 1718556 h 171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4690" h="1718556">
                  <a:moveTo>
                    <a:pt x="312105" y="1718556"/>
                  </a:moveTo>
                  <a:lnTo>
                    <a:pt x="62585" y="1718556"/>
                  </a:lnTo>
                  <a:cubicBezTo>
                    <a:pt x="27952" y="1718556"/>
                    <a:pt x="0" y="1683207"/>
                    <a:pt x="0" y="1639793"/>
                  </a:cubicBezTo>
                  <a:lnTo>
                    <a:pt x="0" y="78764"/>
                  </a:lnTo>
                  <a:cubicBezTo>
                    <a:pt x="0" y="35178"/>
                    <a:pt x="28088" y="0"/>
                    <a:pt x="62585" y="0"/>
                  </a:cubicBezTo>
                  <a:lnTo>
                    <a:pt x="312105" y="0"/>
                  </a:lnTo>
                  <a:cubicBezTo>
                    <a:pt x="346738" y="0"/>
                    <a:pt x="374690" y="35349"/>
                    <a:pt x="374690" y="78764"/>
                  </a:cubicBezTo>
                  <a:lnTo>
                    <a:pt x="374690" y="1639793"/>
                  </a:lnTo>
                  <a:cubicBezTo>
                    <a:pt x="374690" y="1683379"/>
                    <a:pt x="346602" y="1718556"/>
                    <a:pt x="312105" y="1718556"/>
                  </a:cubicBezTo>
                  <a:close/>
                </a:path>
              </a:pathLst>
            </a:custGeom>
            <a:solidFill>
              <a:srgbClr val="EC4195"/>
            </a:solidFill>
            <a:ln w="13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2636A0E-3DD7-A3BA-AE14-F026D94EEFBB}"/>
                </a:ext>
              </a:extLst>
            </p:cNvPr>
            <p:cNvSpPr/>
            <p:nvPr/>
          </p:nvSpPr>
          <p:spPr>
            <a:xfrm>
              <a:off x="3399225" y="1086661"/>
              <a:ext cx="4063805" cy="2296475"/>
            </a:xfrm>
            <a:custGeom>
              <a:avLst/>
              <a:gdLst>
                <a:gd name="connsiteX0" fmla="*/ 0 w 3386391"/>
                <a:gd name="connsiteY0" fmla="*/ 1835587 h 1835758"/>
                <a:gd name="connsiteX1" fmla="*/ 0 w 3386391"/>
                <a:gd name="connsiteY1" fmla="*/ 0 h 1835758"/>
                <a:gd name="connsiteX2" fmla="*/ 3362803 w 3386391"/>
                <a:gd name="connsiteY2" fmla="*/ 0 h 1835758"/>
                <a:gd name="connsiteX3" fmla="*/ 3386392 w 3386391"/>
                <a:gd name="connsiteY3" fmla="*/ 29686 h 1835758"/>
                <a:gd name="connsiteX4" fmla="*/ 3386392 w 3386391"/>
                <a:gd name="connsiteY4" fmla="*/ 1806072 h 1835758"/>
                <a:gd name="connsiteX5" fmla="*/ 3362803 w 3386391"/>
                <a:gd name="connsiteY5" fmla="*/ 1835758 h 1835758"/>
                <a:gd name="connsiteX6" fmla="*/ 0 w 3386391"/>
                <a:gd name="connsiteY6" fmla="*/ 1835758 h 183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391" h="1835758">
                  <a:moveTo>
                    <a:pt x="0" y="1835587"/>
                  </a:moveTo>
                  <a:lnTo>
                    <a:pt x="0" y="0"/>
                  </a:lnTo>
                  <a:lnTo>
                    <a:pt x="3362803" y="0"/>
                  </a:lnTo>
                  <a:cubicBezTo>
                    <a:pt x="3375756" y="0"/>
                    <a:pt x="3386392" y="13213"/>
                    <a:pt x="3386392" y="29686"/>
                  </a:cubicBezTo>
                  <a:lnTo>
                    <a:pt x="3386392" y="1806072"/>
                  </a:lnTo>
                  <a:cubicBezTo>
                    <a:pt x="3386392" y="1822373"/>
                    <a:pt x="3375893" y="1835758"/>
                    <a:pt x="3362803" y="1835758"/>
                  </a:cubicBezTo>
                  <a:lnTo>
                    <a:pt x="0" y="1835758"/>
                  </a:lnTo>
                  <a:close/>
                </a:path>
              </a:pathLst>
            </a:custGeom>
            <a:gradFill>
              <a:gsLst>
                <a:gs pos="0">
                  <a:srgbClr val="EDF3FB"/>
                </a:gs>
                <a:gs pos="50000">
                  <a:srgbClr val="F6F9FD"/>
                </a:gs>
                <a:gs pos="100000">
                  <a:srgbClr val="FFFFFF"/>
                </a:gs>
              </a:gsLst>
              <a:lin ang="0" scaled="1"/>
            </a:gradFill>
            <a:ln w="13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989E0F9-F6F3-66B3-00F9-FC5C8621F9DD}"/>
              </a:ext>
            </a:extLst>
          </p:cNvPr>
          <p:cNvSpPr txBox="1"/>
          <p:nvPr/>
        </p:nvSpPr>
        <p:spPr>
          <a:xfrm>
            <a:off x="3587996" y="1344506"/>
            <a:ext cx="3817496" cy="2404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700" b="1" dirty="0"/>
              <a:t>Building a Digital Public Good</a:t>
            </a:r>
            <a:r>
              <a:rPr lang="en-IN" sz="1700" dirty="0"/>
              <a:t>: Volunteer-uploaded pictures and audits contribute to an </a:t>
            </a:r>
            <a:r>
              <a:rPr lang="en-IN" sz="1700" b="1" dirty="0"/>
              <a:t>accessibility rating system</a:t>
            </a:r>
            <a:r>
              <a:rPr lang="en-IN" sz="1700" dirty="0"/>
              <a:t>, forming a crucial layer of an </a:t>
            </a:r>
            <a:r>
              <a:rPr lang="en-IN" sz="1700" b="1" dirty="0"/>
              <a:t>open digital map</a:t>
            </a:r>
            <a:r>
              <a:rPr lang="en-IN" sz="1700" dirty="0"/>
              <a:t> for the elderly, disabled, and caregivers.</a:t>
            </a:r>
          </a:p>
          <a:p>
            <a:endParaRPr lang="en-IN" sz="1700" dirty="0"/>
          </a:p>
          <a:p>
            <a:pPr algn="l"/>
            <a:endParaRPr lang="en-IN" sz="1700" dirty="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4B572FDC-3631-CA4B-9029-E79F827C3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94173" y="1345895"/>
            <a:ext cx="409191" cy="1978474"/>
          </a:xfrm>
          <a:custGeom>
            <a:avLst/>
            <a:gdLst>
              <a:gd name="connsiteX0" fmla="*/ 312106 w 374689"/>
              <a:gd name="connsiteY0" fmla="*/ 1718556 h 1718556"/>
              <a:gd name="connsiteX1" fmla="*/ 62584 w 374689"/>
              <a:gd name="connsiteY1" fmla="*/ 1718556 h 1718556"/>
              <a:gd name="connsiteX2" fmla="*/ 0 w 374689"/>
              <a:gd name="connsiteY2" fmla="*/ 1639793 h 1718556"/>
              <a:gd name="connsiteX3" fmla="*/ 0 w 374689"/>
              <a:gd name="connsiteY3" fmla="*/ 78764 h 1718556"/>
              <a:gd name="connsiteX4" fmla="*/ 62584 w 374689"/>
              <a:gd name="connsiteY4" fmla="*/ 0 h 1718556"/>
              <a:gd name="connsiteX5" fmla="*/ 312106 w 374689"/>
              <a:gd name="connsiteY5" fmla="*/ 0 h 1718556"/>
              <a:gd name="connsiteX6" fmla="*/ 374690 w 374689"/>
              <a:gd name="connsiteY6" fmla="*/ 78764 h 1718556"/>
              <a:gd name="connsiteX7" fmla="*/ 374690 w 374689"/>
              <a:gd name="connsiteY7" fmla="*/ 1639793 h 1718556"/>
              <a:gd name="connsiteX8" fmla="*/ 312106 w 374689"/>
              <a:gd name="connsiteY8" fmla="*/ 1718556 h 171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4689" h="1718556">
                <a:moveTo>
                  <a:pt x="312106" y="1718556"/>
                </a:moveTo>
                <a:lnTo>
                  <a:pt x="62584" y="1718556"/>
                </a:lnTo>
                <a:cubicBezTo>
                  <a:pt x="27952" y="1718556"/>
                  <a:pt x="0" y="1683207"/>
                  <a:pt x="0" y="1639793"/>
                </a:cubicBezTo>
                <a:lnTo>
                  <a:pt x="0" y="78764"/>
                </a:lnTo>
                <a:cubicBezTo>
                  <a:pt x="0" y="35178"/>
                  <a:pt x="28088" y="0"/>
                  <a:pt x="62584" y="0"/>
                </a:cubicBezTo>
                <a:lnTo>
                  <a:pt x="312106" y="0"/>
                </a:lnTo>
                <a:cubicBezTo>
                  <a:pt x="346738" y="0"/>
                  <a:pt x="374690" y="35349"/>
                  <a:pt x="374690" y="78764"/>
                </a:cubicBezTo>
                <a:lnTo>
                  <a:pt x="374690" y="1639793"/>
                </a:lnTo>
                <a:cubicBezTo>
                  <a:pt x="374690" y="1683379"/>
                  <a:pt x="346738" y="1718556"/>
                  <a:pt x="312106" y="1718556"/>
                </a:cubicBezTo>
                <a:close/>
              </a:path>
            </a:pathLst>
          </a:custGeom>
          <a:solidFill>
            <a:srgbClr val="1B89CA"/>
          </a:solidFill>
          <a:ln w="136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C91B1D1B-3002-07F1-5D8C-A8D71ABCD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95261" y="1175963"/>
            <a:ext cx="3821356" cy="2276776"/>
          </a:xfrm>
          <a:custGeom>
            <a:avLst/>
            <a:gdLst>
              <a:gd name="connsiteX0" fmla="*/ 3413389 w 3499152"/>
              <a:gd name="connsiteY0" fmla="*/ 1977670 h 1977669"/>
              <a:gd name="connsiteX1" fmla="*/ 0 w 3499152"/>
              <a:gd name="connsiteY1" fmla="*/ 1977670 h 1977669"/>
              <a:gd name="connsiteX2" fmla="*/ 0 w 3499152"/>
              <a:gd name="connsiteY2" fmla="*/ 0 h 1977669"/>
              <a:gd name="connsiteX3" fmla="*/ 3413389 w 3499152"/>
              <a:gd name="connsiteY3" fmla="*/ 0 h 1977669"/>
              <a:gd name="connsiteX4" fmla="*/ 3499153 w 3499152"/>
              <a:gd name="connsiteY4" fmla="*/ 107935 h 1977669"/>
              <a:gd name="connsiteX5" fmla="*/ 3499153 w 3499152"/>
              <a:gd name="connsiteY5" fmla="*/ 1869735 h 1977669"/>
              <a:gd name="connsiteX6" fmla="*/ 3413389 w 3499152"/>
              <a:gd name="connsiteY6" fmla="*/ 1977670 h 197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9152" h="1977669">
                <a:moveTo>
                  <a:pt x="3413389" y="1977670"/>
                </a:moveTo>
                <a:lnTo>
                  <a:pt x="0" y="1977670"/>
                </a:lnTo>
                <a:lnTo>
                  <a:pt x="0" y="0"/>
                </a:lnTo>
                <a:lnTo>
                  <a:pt x="3413389" y="0"/>
                </a:lnTo>
                <a:cubicBezTo>
                  <a:pt x="3460702" y="0"/>
                  <a:pt x="3499153" y="48391"/>
                  <a:pt x="3499153" y="107935"/>
                </a:cubicBezTo>
                <a:lnTo>
                  <a:pt x="3499153" y="1869735"/>
                </a:lnTo>
                <a:cubicBezTo>
                  <a:pt x="3499153" y="1929451"/>
                  <a:pt x="3460702" y="1977670"/>
                  <a:pt x="3413389" y="1977670"/>
                </a:cubicBezTo>
                <a:close/>
              </a:path>
            </a:pathLst>
          </a:custGeom>
          <a:solidFill>
            <a:srgbClr val="FFFFFF"/>
          </a:solidFill>
          <a:ln w="136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1DB7CC0A-1BCF-F546-F692-F6FB6E1B1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56908" y="1247368"/>
            <a:ext cx="3698212" cy="2113402"/>
          </a:xfrm>
          <a:custGeom>
            <a:avLst/>
            <a:gdLst>
              <a:gd name="connsiteX0" fmla="*/ 0 w 3386391"/>
              <a:gd name="connsiteY0" fmla="*/ 1835587 h 1835758"/>
              <a:gd name="connsiteX1" fmla="*/ 0 w 3386391"/>
              <a:gd name="connsiteY1" fmla="*/ 0 h 1835758"/>
              <a:gd name="connsiteX2" fmla="*/ 3362803 w 3386391"/>
              <a:gd name="connsiteY2" fmla="*/ 0 h 1835758"/>
              <a:gd name="connsiteX3" fmla="*/ 3386391 w 3386391"/>
              <a:gd name="connsiteY3" fmla="*/ 29686 h 1835758"/>
              <a:gd name="connsiteX4" fmla="*/ 3386391 w 3386391"/>
              <a:gd name="connsiteY4" fmla="*/ 1806072 h 1835758"/>
              <a:gd name="connsiteX5" fmla="*/ 3362803 w 3386391"/>
              <a:gd name="connsiteY5" fmla="*/ 1835758 h 1835758"/>
              <a:gd name="connsiteX6" fmla="*/ 0 w 3386391"/>
              <a:gd name="connsiteY6" fmla="*/ 1835758 h 1835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6391" h="1835758">
                <a:moveTo>
                  <a:pt x="0" y="1835587"/>
                </a:moveTo>
                <a:lnTo>
                  <a:pt x="0" y="0"/>
                </a:lnTo>
                <a:lnTo>
                  <a:pt x="3362803" y="0"/>
                </a:lnTo>
                <a:cubicBezTo>
                  <a:pt x="3375757" y="0"/>
                  <a:pt x="3386391" y="13213"/>
                  <a:pt x="3386391" y="29686"/>
                </a:cubicBezTo>
                <a:lnTo>
                  <a:pt x="3386391" y="1806072"/>
                </a:lnTo>
                <a:cubicBezTo>
                  <a:pt x="3386391" y="1822373"/>
                  <a:pt x="3375893" y="1835758"/>
                  <a:pt x="3362803" y="1835758"/>
                </a:cubicBezTo>
                <a:lnTo>
                  <a:pt x="0" y="1835758"/>
                </a:lnTo>
                <a:close/>
              </a:path>
            </a:pathLst>
          </a:custGeom>
          <a:gradFill>
            <a:gsLst>
              <a:gs pos="0">
                <a:srgbClr val="EDF3FB"/>
              </a:gs>
              <a:gs pos="50000">
                <a:srgbClr val="F6F9FD"/>
              </a:gs>
              <a:gs pos="100000">
                <a:srgbClr val="FFFFFF"/>
              </a:gs>
            </a:gsLst>
            <a:lin ang="0" scaled="1"/>
          </a:gradFill>
          <a:ln w="136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03C02D6-FF45-4261-3CCD-64FC54722223}"/>
              </a:ext>
            </a:extLst>
          </p:cNvPr>
          <p:cNvSpPr txBox="1"/>
          <p:nvPr/>
        </p:nvSpPr>
        <p:spPr>
          <a:xfrm>
            <a:off x="8087626" y="1641926"/>
            <a:ext cx="3532202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IN" sz="1700" dirty="0"/>
              <a:t>Drives </a:t>
            </a:r>
            <a:r>
              <a:rPr lang="en-IN" sz="1700" b="1" dirty="0"/>
              <a:t>employee engagement</a:t>
            </a:r>
            <a:r>
              <a:rPr lang="en-IN" sz="1700" dirty="0"/>
              <a:t> and </a:t>
            </a:r>
            <a:r>
              <a:rPr lang="en-IN" sz="1700" b="1" dirty="0"/>
              <a:t>measurement</a:t>
            </a:r>
            <a:r>
              <a:rPr lang="en-IN" sz="1700" dirty="0"/>
              <a:t> through a real-time activity dashboard.</a:t>
            </a:r>
          </a:p>
          <a:p>
            <a:pPr>
              <a:buNone/>
            </a:pPr>
            <a:endParaRPr lang="en-IN" sz="1700" dirty="0"/>
          </a:p>
          <a:p>
            <a:pPr>
              <a:buNone/>
            </a:pPr>
            <a:endParaRPr lang="en-IN" sz="1700" dirty="0"/>
          </a:p>
          <a:p>
            <a:pPr algn="l"/>
            <a:endParaRPr lang="en-IN" sz="1700" dirty="0"/>
          </a:p>
        </p:txBody>
      </p:sp>
      <p:grpSp>
        <p:nvGrpSpPr>
          <p:cNvPr id="58" name="Group 57" descr="Encourages a citizen-led movement that creates social pressure, often more effective than regulations.&#10;&#10;Amplifies citizen voices in boardrooms and policy spaces.&#10;&#10;">
            <a:extLst>
              <a:ext uri="{FF2B5EF4-FFF2-40B4-BE49-F238E27FC236}">
                <a16:creationId xmlns:a16="http://schemas.microsoft.com/office/drawing/2014/main" id="{2C7CB28E-7D93-02A5-8932-649CB8652859}"/>
              </a:ext>
            </a:extLst>
          </p:cNvPr>
          <p:cNvGrpSpPr/>
          <p:nvPr/>
        </p:nvGrpSpPr>
        <p:grpSpPr>
          <a:xfrm>
            <a:off x="3302209" y="3685731"/>
            <a:ext cx="4422159" cy="2370236"/>
            <a:chOff x="258018" y="3559468"/>
            <a:chExt cx="3746682" cy="2334735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FF9B473-7BED-1780-297C-E8FF31D1836F}"/>
                </a:ext>
              </a:extLst>
            </p:cNvPr>
            <p:cNvSpPr/>
            <p:nvPr/>
          </p:nvSpPr>
          <p:spPr>
            <a:xfrm>
              <a:off x="3830052" y="3592150"/>
              <a:ext cx="174648" cy="2302053"/>
            </a:xfrm>
            <a:custGeom>
              <a:avLst/>
              <a:gdLst>
                <a:gd name="connsiteX0" fmla="*/ 312105 w 374689"/>
                <a:gd name="connsiteY0" fmla="*/ 1718557 h 1718556"/>
                <a:gd name="connsiteX1" fmla="*/ 62585 w 374689"/>
                <a:gd name="connsiteY1" fmla="*/ 1718557 h 1718556"/>
                <a:gd name="connsiteX2" fmla="*/ 0 w 374689"/>
                <a:gd name="connsiteY2" fmla="*/ 1639793 h 1718556"/>
                <a:gd name="connsiteX3" fmla="*/ 0 w 374689"/>
                <a:gd name="connsiteY3" fmla="*/ 78764 h 1718556"/>
                <a:gd name="connsiteX4" fmla="*/ 62585 w 374689"/>
                <a:gd name="connsiteY4" fmla="*/ 0 h 1718556"/>
                <a:gd name="connsiteX5" fmla="*/ 312105 w 374689"/>
                <a:gd name="connsiteY5" fmla="*/ 0 h 1718556"/>
                <a:gd name="connsiteX6" fmla="*/ 374690 w 374689"/>
                <a:gd name="connsiteY6" fmla="*/ 78764 h 1718556"/>
                <a:gd name="connsiteX7" fmla="*/ 374690 w 374689"/>
                <a:gd name="connsiteY7" fmla="*/ 1639793 h 1718556"/>
                <a:gd name="connsiteX8" fmla="*/ 312105 w 374689"/>
                <a:gd name="connsiteY8" fmla="*/ 1718557 h 171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4689" h="1718556">
                  <a:moveTo>
                    <a:pt x="312105" y="1718557"/>
                  </a:moveTo>
                  <a:lnTo>
                    <a:pt x="62585" y="1718557"/>
                  </a:lnTo>
                  <a:cubicBezTo>
                    <a:pt x="27952" y="1718557"/>
                    <a:pt x="0" y="1683207"/>
                    <a:pt x="0" y="1639793"/>
                  </a:cubicBezTo>
                  <a:lnTo>
                    <a:pt x="0" y="78764"/>
                  </a:lnTo>
                  <a:cubicBezTo>
                    <a:pt x="0" y="35178"/>
                    <a:pt x="28088" y="0"/>
                    <a:pt x="62585" y="0"/>
                  </a:cubicBezTo>
                  <a:lnTo>
                    <a:pt x="312105" y="0"/>
                  </a:lnTo>
                  <a:cubicBezTo>
                    <a:pt x="346738" y="0"/>
                    <a:pt x="374690" y="35349"/>
                    <a:pt x="374690" y="78764"/>
                  </a:cubicBezTo>
                  <a:lnTo>
                    <a:pt x="374690" y="1639793"/>
                  </a:lnTo>
                  <a:cubicBezTo>
                    <a:pt x="374690" y="1683207"/>
                    <a:pt x="346602" y="1718557"/>
                    <a:pt x="312105" y="1718557"/>
                  </a:cubicBezTo>
                  <a:close/>
                </a:path>
              </a:pathLst>
            </a:custGeom>
            <a:solidFill>
              <a:srgbClr val="ED8423"/>
            </a:solidFill>
            <a:ln w="13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B0CDEE9E-BA0B-4E75-8031-A8C75C837914}"/>
                </a:ext>
              </a:extLst>
            </p:cNvPr>
            <p:cNvSpPr/>
            <p:nvPr/>
          </p:nvSpPr>
          <p:spPr>
            <a:xfrm>
              <a:off x="258018" y="3875735"/>
              <a:ext cx="3499153" cy="1977668"/>
            </a:xfrm>
            <a:custGeom>
              <a:avLst/>
              <a:gdLst>
                <a:gd name="connsiteX0" fmla="*/ 3413525 w 3499153"/>
                <a:gd name="connsiteY0" fmla="*/ 1977670 h 1977669"/>
                <a:gd name="connsiteX1" fmla="*/ 0 w 3499153"/>
                <a:gd name="connsiteY1" fmla="*/ 1977670 h 1977669"/>
                <a:gd name="connsiteX2" fmla="*/ 0 w 3499153"/>
                <a:gd name="connsiteY2" fmla="*/ 0 h 1977669"/>
                <a:gd name="connsiteX3" fmla="*/ 3413389 w 3499153"/>
                <a:gd name="connsiteY3" fmla="*/ 0 h 1977669"/>
                <a:gd name="connsiteX4" fmla="*/ 3499154 w 3499153"/>
                <a:gd name="connsiteY4" fmla="*/ 107935 h 1977669"/>
                <a:gd name="connsiteX5" fmla="*/ 3499154 w 3499153"/>
                <a:gd name="connsiteY5" fmla="*/ 1869735 h 1977669"/>
                <a:gd name="connsiteX6" fmla="*/ 3413525 w 3499153"/>
                <a:gd name="connsiteY6" fmla="*/ 1977670 h 19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9153" h="1977669">
                  <a:moveTo>
                    <a:pt x="3413525" y="1977670"/>
                  </a:moveTo>
                  <a:lnTo>
                    <a:pt x="0" y="1977670"/>
                  </a:lnTo>
                  <a:lnTo>
                    <a:pt x="0" y="0"/>
                  </a:lnTo>
                  <a:lnTo>
                    <a:pt x="3413389" y="0"/>
                  </a:lnTo>
                  <a:cubicBezTo>
                    <a:pt x="3460703" y="0"/>
                    <a:pt x="3499154" y="48391"/>
                    <a:pt x="3499154" y="107935"/>
                  </a:cubicBezTo>
                  <a:lnTo>
                    <a:pt x="3499154" y="1869735"/>
                  </a:lnTo>
                  <a:cubicBezTo>
                    <a:pt x="3499290" y="1929279"/>
                    <a:pt x="3460839" y="1977670"/>
                    <a:pt x="3413525" y="1977670"/>
                  </a:cubicBezTo>
                  <a:close/>
                </a:path>
              </a:pathLst>
            </a:custGeom>
            <a:solidFill>
              <a:srgbClr val="FFFFFF"/>
            </a:solidFill>
            <a:ln w="13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A44076FE-BC08-179B-0B9F-4F9215C861FB}"/>
                </a:ext>
              </a:extLst>
            </p:cNvPr>
            <p:cNvSpPr/>
            <p:nvPr/>
          </p:nvSpPr>
          <p:spPr>
            <a:xfrm>
              <a:off x="358487" y="3559468"/>
              <a:ext cx="3386391" cy="2205748"/>
            </a:xfrm>
            <a:custGeom>
              <a:avLst/>
              <a:gdLst>
                <a:gd name="connsiteX0" fmla="*/ 0 w 3386391"/>
                <a:gd name="connsiteY0" fmla="*/ 1835587 h 1835758"/>
                <a:gd name="connsiteX1" fmla="*/ 0 w 3386391"/>
                <a:gd name="connsiteY1" fmla="*/ 0 h 1835758"/>
                <a:gd name="connsiteX2" fmla="*/ 3362803 w 3386391"/>
                <a:gd name="connsiteY2" fmla="*/ 0 h 1835758"/>
                <a:gd name="connsiteX3" fmla="*/ 3386392 w 3386391"/>
                <a:gd name="connsiteY3" fmla="*/ 29687 h 1835758"/>
                <a:gd name="connsiteX4" fmla="*/ 3386392 w 3386391"/>
                <a:gd name="connsiteY4" fmla="*/ 1806072 h 1835758"/>
                <a:gd name="connsiteX5" fmla="*/ 3362803 w 3386391"/>
                <a:gd name="connsiteY5" fmla="*/ 1835758 h 1835758"/>
                <a:gd name="connsiteX6" fmla="*/ 0 w 3386391"/>
                <a:gd name="connsiteY6" fmla="*/ 1835758 h 183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391" h="1835758">
                  <a:moveTo>
                    <a:pt x="0" y="1835587"/>
                  </a:moveTo>
                  <a:lnTo>
                    <a:pt x="0" y="0"/>
                  </a:lnTo>
                  <a:lnTo>
                    <a:pt x="3362803" y="0"/>
                  </a:lnTo>
                  <a:cubicBezTo>
                    <a:pt x="3375757" y="0"/>
                    <a:pt x="3386392" y="13213"/>
                    <a:pt x="3386392" y="29687"/>
                  </a:cubicBezTo>
                  <a:lnTo>
                    <a:pt x="3386392" y="1806072"/>
                  </a:lnTo>
                  <a:cubicBezTo>
                    <a:pt x="3386392" y="1822374"/>
                    <a:pt x="3375893" y="1835758"/>
                    <a:pt x="3362803" y="1835758"/>
                  </a:cubicBezTo>
                  <a:lnTo>
                    <a:pt x="0" y="1835758"/>
                  </a:lnTo>
                  <a:close/>
                </a:path>
              </a:pathLst>
            </a:custGeom>
            <a:gradFill>
              <a:gsLst>
                <a:gs pos="0">
                  <a:srgbClr val="EDF3FB"/>
                </a:gs>
                <a:gs pos="50000">
                  <a:srgbClr val="F6F9FD"/>
                </a:gs>
                <a:gs pos="100000">
                  <a:srgbClr val="FFFFFF"/>
                </a:gs>
              </a:gsLst>
              <a:lin ang="0" scaled="1"/>
            </a:gradFill>
            <a:ln w="13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DDC2F85-C17A-E73E-F7CE-9B12E6A3E03D}"/>
                </a:ext>
              </a:extLst>
            </p:cNvPr>
            <p:cNvSpPr txBox="1"/>
            <p:nvPr/>
          </p:nvSpPr>
          <p:spPr>
            <a:xfrm>
              <a:off x="504858" y="3807772"/>
              <a:ext cx="3234379" cy="19701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700" dirty="0"/>
                <a:t>Encourages a </a:t>
              </a:r>
              <a:r>
                <a:rPr lang="en-IN" sz="1700" b="1" dirty="0"/>
                <a:t>citizen-led movement</a:t>
              </a:r>
              <a:r>
                <a:rPr lang="en-IN" sz="1700" dirty="0"/>
                <a:t> that creates </a:t>
              </a:r>
              <a:r>
                <a:rPr lang="en-IN" sz="1700" b="1" dirty="0"/>
                <a:t>social pressure</a:t>
              </a:r>
              <a:r>
                <a:rPr lang="en-IN" sz="1700" dirty="0"/>
                <a:t>, often more effective than regulations.</a:t>
              </a:r>
            </a:p>
            <a:p>
              <a:endParaRPr lang="en-IN" sz="1700" dirty="0"/>
            </a:p>
            <a:p>
              <a:pPr>
                <a:buNone/>
              </a:pPr>
              <a:r>
                <a:rPr lang="en-IN" sz="1700" b="1" dirty="0"/>
                <a:t>Amplifies citizen voices</a:t>
              </a:r>
              <a:r>
                <a:rPr lang="en-IN" sz="1700" dirty="0"/>
                <a:t> in boardrooms and policy spaces.</a:t>
              </a:r>
            </a:p>
            <a:p>
              <a:pPr>
                <a:buNone/>
              </a:pPr>
              <a:endParaRPr lang="en-IN" sz="1600" dirty="0"/>
            </a:p>
            <a:p>
              <a:endParaRPr lang="en-IN" sz="1700" dirty="0"/>
            </a:p>
            <a:p>
              <a:pPr>
                <a:buNone/>
              </a:pPr>
              <a:endParaRPr lang="en-IN" sz="1700" dirty="0"/>
            </a:p>
          </p:txBody>
        </p:sp>
      </p:grpSp>
      <p:grpSp>
        <p:nvGrpSpPr>
          <p:cNvPr id="41" name="Group 40" descr="Fosters awareness and empathy around barriers faced by persons with disabilities.">
            <a:extLst>
              <a:ext uri="{FF2B5EF4-FFF2-40B4-BE49-F238E27FC236}">
                <a16:creationId xmlns:a16="http://schemas.microsoft.com/office/drawing/2014/main" id="{B6CD2D42-46E3-74F6-3543-9DA87999ED02}"/>
              </a:ext>
            </a:extLst>
          </p:cNvPr>
          <p:cNvGrpSpPr/>
          <p:nvPr/>
        </p:nvGrpSpPr>
        <p:grpSpPr>
          <a:xfrm>
            <a:off x="8025529" y="3684924"/>
            <a:ext cx="3929199" cy="2255360"/>
            <a:chOff x="4271461" y="3946776"/>
            <a:chExt cx="3554998" cy="1835758"/>
          </a:xfrm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5BE24F4A-EAAD-EB99-983C-E362905CFB58}"/>
                </a:ext>
              </a:extLst>
            </p:cNvPr>
            <p:cNvSpPr/>
            <p:nvPr/>
          </p:nvSpPr>
          <p:spPr>
            <a:xfrm>
              <a:off x="7637205" y="4005377"/>
              <a:ext cx="189254" cy="1718556"/>
            </a:xfrm>
            <a:custGeom>
              <a:avLst/>
              <a:gdLst>
                <a:gd name="connsiteX0" fmla="*/ 312106 w 374690"/>
                <a:gd name="connsiteY0" fmla="*/ 1718557 h 1718556"/>
                <a:gd name="connsiteX1" fmla="*/ 62584 w 374690"/>
                <a:gd name="connsiteY1" fmla="*/ 1718557 h 1718556"/>
                <a:gd name="connsiteX2" fmla="*/ 0 w 374690"/>
                <a:gd name="connsiteY2" fmla="*/ 1639793 h 1718556"/>
                <a:gd name="connsiteX3" fmla="*/ 0 w 374690"/>
                <a:gd name="connsiteY3" fmla="*/ 78764 h 1718556"/>
                <a:gd name="connsiteX4" fmla="*/ 62584 w 374690"/>
                <a:gd name="connsiteY4" fmla="*/ 0 h 1718556"/>
                <a:gd name="connsiteX5" fmla="*/ 312106 w 374690"/>
                <a:gd name="connsiteY5" fmla="*/ 0 h 1718556"/>
                <a:gd name="connsiteX6" fmla="*/ 374690 w 374690"/>
                <a:gd name="connsiteY6" fmla="*/ 78764 h 1718556"/>
                <a:gd name="connsiteX7" fmla="*/ 374690 w 374690"/>
                <a:gd name="connsiteY7" fmla="*/ 1639793 h 1718556"/>
                <a:gd name="connsiteX8" fmla="*/ 312106 w 374690"/>
                <a:gd name="connsiteY8" fmla="*/ 1718557 h 171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4690" h="1718556">
                  <a:moveTo>
                    <a:pt x="312106" y="1718557"/>
                  </a:moveTo>
                  <a:lnTo>
                    <a:pt x="62584" y="1718557"/>
                  </a:lnTo>
                  <a:cubicBezTo>
                    <a:pt x="27952" y="1718557"/>
                    <a:pt x="0" y="1683207"/>
                    <a:pt x="0" y="1639793"/>
                  </a:cubicBezTo>
                  <a:lnTo>
                    <a:pt x="0" y="78764"/>
                  </a:lnTo>
                  <a:cubicBezTo>
                    <a:pt x="0" y="35178"/>
                    <a:pt x="28088" y="0"/>
                    <a:pt x="62584" y="0"/>
                  </a:cubicBezTo>
                  <a:lnTo>
                    <a:pt x="312106" y="0"/>
                  </a:lnTo>
                  <a:cubicBezTo>
                    <a:pt x="346738" y="0"/>
                    <a:pt x="374690" y="35349"/>
                    <a:pt x="374690" y="78764"/>
                  </a:cubicBezTo>
                  <a:lnTo>
                    <a:pt x="374690" y="1639793"/>
                  </a:lnTo>
                  <a:cubicBezTo>
                    <a:pt x="374826" y="1683207"/>
                    <a:pt x="346738" y="1718557"/>
                    <a:pt x="312106" y="1718557"/>
                  </a:cubicBezTo>
                  <a:close/>
                </a:path>
              </a:pathLst>
            </a:custGeom>
            <a:solidFill>
              <a:srgbClr val="231F20"/>
            </a:solidFill>
            <a:ln w="13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8B2E9089-82F4-A69D-F896-7B765BEB5047}"/>
                </a:ext>
              </a:extLst>
            </p:cNvPr>
            <p:cNvSpPr/>
            <p:nvPr/>
          </p:nvSpPr>
          <p:spPr>
            <a:xfrm>
              <a:off x="4271461" y="3946776"/>
              <a:ext cx="3386391" cy="1835758"/>
            </a:xfrm>
            <a:custGeom>
              <a:avLst/>
              <a:gdLst>
                <a:gd name="connsiteX0" fmla="*/ 0 w 3386391"/>
                <a:gd name="connsiteY0" fmla="*/ 1835587 h 1835758"/>
                <a:gd name="connsiteX1" fmla="*/ 0 w 3386391"/>
                <a:gd name="connsiteY1" fmla="*/ 0 h 1835758"/>
                <a:gd name="connsiteX2" fmla="*/ 3362803 w 3386391"/>
                <a:gd name="connsiteY2" fmla="*/ 0 h 1835758"/>
                <a:gd name="connsiteX3" fmla="*/ 3386391 w 3386391"/>
                <a:gd name="connsiteY3" fmla="*/ 29687 h 1835758"/>
                <a:gd name="connsiteX4" fmla="*/ 3386391 w 3386391"/>
                <a:gd name="connsiteY4" fmla="*/ 1806072 h 1835758"/>
                <a:gd name="connsiteX5" fmla="*/ 3362803 w 3386391"/>
                <a:gd name="connsiteY5" fmla="*/ 1835758 h 1835758"/>
                <a:gd name="connsiteX6" fmla="*/ 0 w 3386391"/>
                <a:gd name="connsiteY6" fmla="*/ 1835758 h 183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391" h="1835758">
                  <a:moveTo>
                    <a:pt x="0" y="1835587"/>
                  </a:moveTo>
                  <a:lnTo>
                    <a:pt x="0" y="0"/>
                  </a:lnTo>
                  <a:lnTo>
                    <a:pt x="3362803" y="0"/>
                  </a:lnTo>
                  <a:cubicBezTo>
                    <a:pt x="3375757" y="0"/>
                    <a:pt x="3386391" y="13213"/>
                    <a:pt x="3386391" y="29687"/>
                  </a:cubicBezTo>
                  <a:lnTo>
                    <a:pt x="3386391" y="1806072"/>
                  </a:lnTo>
                  <a:cubicBezTo>
                    <a:pt x="3386391" y="1822374"/>
                    <a:pt x="3375892" y="1835758"/>
                    <a:pt x="3362803" y="1835758"/>
                  </a:cubicBezTo>
                  <a:lnTo>
                    <a:pt x="0" y="1835758"/>
                  </a:lnTo>
                  <a:close/>
                </a:path>
              </a:pathLst>
            </a:custGeom>
            <a:gradFill>
              <a:gsLst>
                <a:gs pos="0">
                  <a:srgbClr val="EDF3FB"/>
                </a:gs>
                <a:gs pos="50000">
                  <a:srgbClr val="F6F9FD"/>
                </a:gs>
                <a:gs pos="100000">
                  <a:srgbClr val="FFFFFF"/>
                </a:gs>
              </a:gsLst>
              <a:lin ang="0" scaled="1"/>
            </a:gradFill>
            <a:ln w="13632" cap="flat">
              <a:noFill/>
              <a:prstDash val="solid"/>
              <a:miter/>
            </a:ln>
          </p:spPr>
          <p:txBody>
            <a:bodyPr rtlCol="0" anchor="ctr"/>
            <a:lstStyle/>
            <a:p>
              <a:r>
                <a:rPr lang="en-IN" dirty="0"/>
                <a:t>Fosters </a:t>
              </a:r>
              <a:r>
                <a:rPr lang="en-IN" b="1" dirty="0"/>
                <a:t>awareness and empathy</a:t>
              </a:r>
              <a:r>
                <a:rPr lang="en-IN" dirty="0"/>
                <a:t> around barriers faced by the elderly and persons with disabilities.</a:t>
              </a:r>
            </a:p>
            <a:p>
              <a:endParaRPr 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D57EEA9-6D4A-828C-58DF-31B142B48891}"/>
                </a:ext>
              </a:extLst>
            </p:cNvPr>
            <p:cNvSpPr txBox="1"/>
            <p:nvPr/>
          </p:nvSpPr>
          <p:spPr>
            <a:xfrm>
              <a:off x="4402826" y="4153210"/>
              <a:ext cx="323437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endParaRPr lang="en-IN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65962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5468</TotalTime>
  <Words>1174</Words>
  <Application>Microsoft Office PowerPoint</Application>
  <PresentationFormat>Widescreen</PresentationFormat>
  <Paragraphs>122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Arial</vt:lpstr>
      <vt:lpstr>Microsoft Sans Serif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impact volunteers will create?</vt:lpstr>
      <vt:lpstr>PowerPoint Presentation</vt:lpstr>
      <vt:lpstr>PowerPoint Presentation</vt:lpstr>
      <vt:lpstr>PowerPoint Presentation</vt:lpstr>
      <vt:lpstr>How do you get started?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Yes To Access?</dc:title>
  <dc:creator>Jacob Kurian</dc:creator>
  <cp:lastModifiedBy>Rashika Saini</cp:lastModifiedBy>
  <cp:revision>63</cp:revision>
  <dcterms:created xsi:type="dcterms:W3CDTF">2024-03-12T12:07:53Z</dcterms:created>
  <dcterms:modified xsi:type="dcterms:W3CDTF">2025-09-01T13:23:29Z</dcterms:modified>
</cp:coreProperties>
</file>